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7" r:id="rId3"/>
  </p:sldMasterIdLst>
  <p:sldIdLst>
    <p:sldId id="257" r:id="rId4"/>
    <p:sldId id="258" r:id="rId5"/>
    <p:sldId id="260" r:id="rId6"/>
    <p:sldId id="273" r:id="rId7"/>
    <p:sldId id="286" r:id="rId8"/>
    <p:sldId id="274" r:id="rId9"/>
    <p:sldId id="279" r:id="rId10"/>
    <p:sldId id="280" r:id="rId11"/>
    <p:sldId id="281" r:id="rId12"/>
    <p:sldId id="282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7095"/>
    <a:srgbClr val="527FA0"/>
    <a:srgbClr val="8CA8A4"/>
    <a:srgbClr val="66A9C3"/>
    <a:srgbClr val="65B8C6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915"/>
    <p:restoredTop sz="66225"/>
  </p:normalViewPr>
  <p:slideViewPr>
    <p:cSldViewPr snapToGrid="0" snapToObjects="1">
      <p:cViewPr varScale="1">
        <p:scale>
          <a:sx n="99" d="100"/>
          <a:sy n="99" d="100"/>
        </p:scale>
        <p:origin x="80" y="-8"/>
      </p:cViewPr>
      <p:guideLst>
        <p:guide pos="3840"/>
        <p:guide orient="horz" pos="215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gradFill flip="none" rotWithShape="1">
          <a:gsLst>
            <a:gs pos="0">
              <a:schemeClr val="bg1"/>
            </a:gs>
            <a:gs pos="6700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 userDrawn="1"/>
        </p:nvSpPr>
        <p:spPr>
          <a:xfrm>
            <a:off x="849780" y="5172301"/>
            <a:ext cx="5150340" cy="515034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椭圆 1"/>
          <p:cNvSpPr/>
          <p:nvPr userDrawn="1"/>
        </p:nvSpPr>
        <p:spPr>
          <a:xfrm>
            <a:off x="-765628" y="4401373"/>
            <a:ext cx="3015427" cy="3015427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/>
          <p:cNvSpPr/>
          <p:nvPr userDrawn="1"/>
        </p:nvSpPr>
        <p:spPr>
          <a:xfrm>
            <a:off x="849780" y="3973882"/>
            <a:ext cx="1970009" cy="197000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422289" y="3889828"/>
            <a:ext cx="854982" cy="85498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1564236" y="6339861"/>
            <a:ext cx="1076939" cy="1076939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/>
          <p:nvPr userDrawn="1"/>
        </p:nvSpPr>
        <p:spPr>
          <a:xfrm>
            <a:off x="2484890" y="6027944"/>
            <a:ext cx="334899" cy="334899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 userDrawn="1"/>
        </p:nvSpPr>
        <p:spPr>
          <a:xfrm>
            <a:off x="2465188" y="4744810"/>
            <a:ext cx="873483" cy="873483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7086881" y="-900967"/>
            <a:ext cx="2220844" cy="2220844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9454581" y="-549383"/>
            <a:ext cx="3407441" cy="3407441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 userDrawn="1"/>
        </p:nvSpPr>
        <p:spPr>
          <a:xfrm>
            <a:off x="8907429" y="-334768"/>
            <a:ext cx="1472991" cy="1472991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 userDrawn="1"/>
        </p:nvSpPr>
        <p:spPr>
          <a:xfrm>
            <a:off x="7061964" y="625398"/>
            <a:ext cx="1025650" cy="102565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11418205" y="1911283"/>
            <a:ext cx="1590674" cy="1590674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6267191" y="1326869"/>
            <a:ext cx="453456" cy="45345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11664471" y="3298513"/>
            <a:ext cx="732468" cy="732468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0879229" y="3134662"/>
            <a:ext cx="346604" cy="346604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0" hasCustomPrompt="1"/>
          </p:nvPr>
        </p:nvSpPr>
        <p:spPr>
          <a:xfrm>
            <a:off x="3132306" y="2498576"/>
            <a:ext cx="5927388" cy="1357674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1" name="文本占位符 19"/>
          <p:cNvSpPr>
            <a:spLocks noGrp="1"/>
          </p:cNvSpPr>
          <p:nvPr>
            <p:ph type="body" sz="quarter" idx="11" hasCustomPrompt="1"/>
          </p:nvPr>
        </p:nvSpPr>
        <p:spPr>
          <a:xfrm>
            <a:off x="3132306" y="4578972"/>
            <a:ext cx="5927388" cy="339658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30000"/>
              </a:lnSpc>
              <a:buNone/>
              <a:defRPr sz="12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2" name="椭圆 21"/>
          <p:cNvSpPr/>
          <p:nvPr userDrawn="1"/>
        </p:nvSpPr>
        <p:spPr>
          <a:xfrm>
            <a:off x="901493" y="3145269"/>
            <a:ext cx="468355" cy="468355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480939" y="2631757"/>
            <a:ext cx="724235" cy="724235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 userDrawn="1"/>
        </p:nvSpPr>
        <p:spPr>
          <a:xfrm>
            <a:off x="10650826" y="2926583"/>
            <a:ext cx="226929" cy="226929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背景图片素材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</a:rPr>
              <a:t>点击</a:t>
            </a:r>
            <a:r>
              <a:rPr kumimoji="1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Logo</a:t>
            </a:r>
            <a:r>
              <a:rPr kumimoji="1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</a:rPr>
              <a:t>获取更多优质模板（放映模式）</a:t>
            </a:r>
            <a:endParaRPr kumimoji="1" lang="zh-CN" altLang="en-US" sz="1335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微软雅黑" panose="020B0503020204020204" charset="-122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bg>
      <p:bgPr>
        <a:gradFill>
          <a:gsLst>
            <a:gs pos="0">
              <a:schemeClr val="bg1"/>
            </a:gs>
            <a:gs pos="6700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5427411" y="-1921057"/>
            <a:ext cx="3192086" cy="3192086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椭圆 1"/>
          <p:cNvSpPr/>
          <p:nvPr userDrawn="1"/>
        </p:nvSpPr>
        <p:spPr>
          <a:xfrm rot="20564813">
            <a:off x="2865697" y="-275747"/>
            <a:ext cx="1192937" cy="1192937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/>
          <p:cNvSpPr/>
          <p:nvPr userDrawn="1"/>
        </p:nvSpPr>
        <p:spPr>
          <a:xfrm rot="20564813">
            <a:off x="4190298" y="-592061"/>
            <a:ext cx="1830324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椭圆 3"/>
          <p:cNvSpPr/>
          <p:nvPr userDrawn="1"/>
        </p:nvSpPr>
        <p:spPr>
          <a:xfrm rot="20564813">
            <a:off x="3813092" y="-217323"/>
            <a:ext cx="791224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 userDrawn="1"/>
        </p:nvSpPr>
        <p:spPr>
          <a:xfrm rot="20564813">
            <a:off x="2989138" y="610281"/>
            <a:ext cx="550933" cy="55093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 userDrawn="1"/>
        </p:nvSpPr>
        <p:spPr>
          <a:xfrm rot="20564813">
            <a:off x="5466868" y="524062"/>
            <a:ext cx="854438" cy="85443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 userDrawn="1"/>
        </p:nvSpPr>
        <p:spPr>
          <a:xfrm rot="20564813">
            <a:off x="2654522" y="1149241"/>
            <a:ext cx="243576" cy="24357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 userDrawn="1"/>
        </p:nvSpPr>
        <p:spPr>
          <a:xfrm rot="20564813">
            <a:off x="5756216" y="1275190"/>
            <a:ext cx="393449" cy="3934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 userDrawn="1"/>
        </p:nvSpPr>
        <p:spPr>
          <a:xfrm rot="20564813">
            <a:off x="5301220" y="1351640"/>
            <a:ext cx="186180" cy="18618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/>
          <p:nvPr userDrawn="1"/>
        </p:nvSpPr>
        <p:spPr>
          <a:xfrm rot="20564813">
            <a:off x="5142815" y="1292266"/>
            <a:ext cx="121896" cy="121896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 userDrawn="1"/>
        </p:nvSpPr>
        <p:spPr>
          <a:xfrm rot="20564813">
            <a:off x="6595017" y="1097850"/>
            <a:ext cx="776274" cy="77627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 userDrawn="1"/>
        </p:nvSpPr>
        <p:spPr>
          <a:xfrm rot="20564813">
            <a:off x="1046955" y="1043112"/>
            <a:ext cx="399685" cy="39968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8687528" y="147823"/>
            <a:ext cx="454772" cy="454772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8291917" y="702130"/>
            <a:ext cx="568899" cy="568899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8934864" y="466000"/>
            <a:ext cx="207436" cy="207436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258979" y="326538"/>
            <a:ext cx="168156" cy="168156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占位符 19"/>
          <p:cNvSpPr>
            <a:spLocks noGrp="1"/>
          </p:cNvSpPr>
          <p:nvPr>
            <p:ph type="body" sz="quarter" idx="10" hasCustomPrompt="1"/>
          </p:nvPr>
        </p:nvSpPr>
        <p:spPr>
          <a:xfrm>
            <a:off x="1521068" y="3546358"/>
            <a:ext cx="3138030" cy="73245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1" hasCustomPrompt="1"/>
          </p:nvPr>
        </p:nvSpPr>
        <p:spPr>
          <a:xfrm>
            <a:off x="6875388" y="2701840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1" name="文本占位符 19"/>
          <p:cNvSpPr>
            <a:spLocks noGrp="1"/>
          </p:cNvSpPr>
          <p:nvPr>
            <p:ph type="body" sz="quarter" idx="12" hasCustomPrompt="1"/>
          </p:nvPr>
        </p:nvSpPr>
        <p:spPr>
          <a:xfrm>
            <a:off x="6875388" y="3742373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2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6875388" y="4782906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3" name="椭圆 22"/>
          <p:cNvSpPr/>
          <p:nvPr userDrawn="1"/>
        </p:nvSpPr>
        <p:spPr>
          <a:xfrm rot="10664813">
            <a:off x="1606491" y="6429042"/>
            <a:ext cx="1192937" cy="1192937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 userDrawn="1"/>
        </p:nvSpPr>
        <p:spPr>
          <a:xfrm rot="10664813">
            <a:off x="-298887" y="5682735"/>
            <a:ext cx="1830324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 userDrawn="1"/>
        </p:nvSpPr>
        <p:spPr>
          <a:xfrm rot="10664813">
            <a:off x="1049383" y="6574260"/>
            <a:ext cx="791224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 userDrawn="1"/>
        </p:nvSpPr>
        <p:spPr>
          <a:xfrm rot="10664813">
            <a:off x="2264562" y="6255404"/>
            <a:ext cx="550933" cy="55093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 userDrawn="1"/>
        </p:nvSpPr>
        <p:spPr>
          <a:xfrm rot="10664813">
            <a:off x="-410114" y="5359791"/>
            <a:ext cx="854438" cy="85443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椭圆 27"/>
          <p:cNvSpPr/>
          <p:nvPr userDrawn="1"/>
        </p:nvSpPr>
        <p:spPr>
          <a:xfrm rot="10664813">
            <a:off x="2989615" y="6163309"/>
            <a:ext cx="243576" cy="24357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/>
          <p:cNvSpPr/>
          <p:nvPr userDrawn="1"/>
        </p:nvSpPr>
        <p:spPr>
          <a:xfrm rot="10664813">
            <a:off x="-101718" y="5072159"/>
            <a:ext cx="393449" cy="3934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椭圆 29"/>
          <p:cNvSpPr/>
          <p:nvPr userDrawn="1"/>
        </p:nvSpPr>
        <p:spPr>
          <a:xfrm rot="10664813">
            <a:off x="534476" y="5346636"/>
            <a:ext cx="186180" cy="18618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椭圆 30"/>
          <p:cNvSpPr/>
          <p:nvPr userDrawn="1"/>
        </p:nvSpPr>
        <p:spPr>
          <a:xfrm rot="10664813">
            <a:off x="726986" y="5516493"/>
            <a:ext cx="121896" cy="121896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椭圆 31"/>
          <p:cNvSpPr/>
          <p:nvPr userDrawn="1"/>
        </p:nvSpPr>
        <p:spPr>
          <a:xfrm rot="10664813">
            <a:off x="4381690" y="6508239"/>
            <a:ext cx="399685" cy="39968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页">
    <p:bg>
      <p:bgPr>
        <a:gradFill>
          <a:gsLst>
            <a:gs pos="0">
              <a:schemeClr val="bg1"/>
            </a:gs>
            <a:gs pos="6700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5427411" y="-1921057"/>
            <a:ext cx="3192086" cy="3192086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椭圆 1"/>
          <p:cNvSpPr/>
          <p:nvPr userDrawn="1"/>
        </p:nvSpPr>
        <p:spPr>
          <a:xfrm rot="20564813">
            <a:off x="2865697" y="-275747"/>
            <a:ext cx="1192937" cy="1192937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/>
          <p:cNvSpPr/>
          <p:nvPr userDrawn="1"/>
        </p:nvSpPr>
        <p:spPr>
          <a:xfrm rot="20564813">
            <a:off x="4190298" y="-592061"/>
            <a:ext cx="1830324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椭圆 3"/>
          <p:cNvSpPr/>
          <p:nvPr userDrawn="1"/>
        </p:nvSpPr>
        <p:spPr>
          <a:xfrm rot="20564813">
            <a:off x="3813092" y="-217323"/>
            <a:ext cx="791224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 userDrawn="1"/>
        </p:nvSpPr>
        <p:spPr>
          <a:xfrm rot="20564813">
            <a:off x="2989138" y="610281"/>
            <a:ext cx="550933" cy="55093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 userDrawn="1"/>
        </p:nvSpPr>
        <p:spPr>
          <a:xfrm rot="20564813">
            <a:off x="5466868" y="524062"/>
            <a:ext cx="854438" cy="85443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 userDrawn="1"/>
        </p:nvSpPr>
        <p:spPr>
          <a:xfrm rot="20564813">
            <a:off x="2654522" y="1149241"/>
            <a:ext cx="243576" cy="24357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 userDrawn="1"/>
        </p:nvSpPr>
        <p:spPr>
          <a:xfrm rot="20564813">
            <a:off x="5756216" y="1275190"/>
            <a:ext cx="393449" cy="3934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 userDrawn="1"/>
        </p:nvSpPr>
        <p:spPr>
          <a:xfrm rot="20564813">
            <a:off x="5301220" y="1351640"/>
            <a:ext cx="186180" cy="18618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/>
          <p:nvPr userDrawn="1"/>
        </p:nvSpPr>
        <p:spPr>
          <a:xfrm rot="20564813">
            <a:off x="5142815" y="1292266"/>
            <a:ext cx="121896" cy="121896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 userDrawn="1"/>
        </p:nvSpPr>
        <p:spPr>
          <a:xfrm rot="20564813">
            <a:off x="6595017" y="1097850"/>
            <a:ext cx="776274" cy="77627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 userDrawn="1"/>
        </p:nvSpPr>
        <p:spPr>
          <a:xfrm rot="20564813">
            <a:off x="1046955" y="1043112"/>
            <a:ext cx="399685" cy="39968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8687528" y="147823"/>
            <a:ext cx="454772" cy="454772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8291917" y="702130"/>
            <a:ext cx="568899" cy="568899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8934864" y="466000"/>
            <a:ext cx="207436" cy="207436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258979" y="326538"/>
            <a:ext cx="168156" cy="168156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占位符 19"/>
          <p:cNvSpPr>
            <a:spLocks noGrp="1"/>
          </p:cNvSpPr>
          <p:nvPr>
            <p:ph type="body" sz="quarter" idx="10" hasCustomPrompt="1"/>
          </p:nvPr>
        </p:nvSpPr>
        <p:spPr>
          <a:xfrm>
            <a:off x="1521068" y="3546358"/>
            <a:ext cx="3138030" cy="73245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1" hasCustomPrompt="1"/>
          </p:nvPr>
        </p:nvSpPr>
        <p:spPr>
          <a:xfrm>
            <a:off x="6875388" y="2701840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1" name="文本占位符 19"/>
          <p:cNvSpPr>
            <a:spLocks noGrp="1"/>
          </p:cNvSpPr>
          <p:nvPr>
            <p:ph type="body" sz="quarter" idx="12" hasCustomPrompt="1"/>
          </p:nvPr>
        </p:nvSpPr>
        <p:spPr>
          <a:xfrm>
            <a:off x="6875388" y="3478175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3" name="椭圆 22"/>
          <p:cNvSpPr/>
          <p:nvPr userDrawn="1"/>
        </p:nvSpPr>
        <p:spPr>
          <a:xfrm rot="10664813">
            <a:off x="1606491" y="6429042"/>
            <a:ext cx="1192937" cy="1192937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 userDrawn="1"/>
        </p:nvSpPr>
        <p:spPr>
          <a:xfrm rot="10664813">
            <a:off x="-298887" y="5682735"/>
            <a:ext cx="1830324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 userDrawn="1"/>
        </p:nvSpPr>
        <p:spPr>
          <a:xfrm rot="10664813">
            <a:off x="1049383" y="6574260"/>
            <a:ext cx="791224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 userDrawn="1"/>
        </p:nvSpPr>
        <p:spPr>
          <a:xfrm rot="10664813">
            <a:off x="2264562" y="6255404"/>
            <a:ext cx="550933" cy="55093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 userDrawn="1"/>
        </p:nvSpPr>
        <p:spPr>
          <a:xfrm rot="10664813">
            <a:off x="-410114" y="5359791"/>
            <a:ext cx="854438" cy="85443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椭圆 27"/>
          <p:cNvSpPr/>
          <p:nvPr userDrawn="1"/>
        </p:nvSpPr>
        <p:spPr>
          <a:xfrm rot="10664813">
            <a:off x="2989615" y="6163309"/>
            <a:ext cx="243576" cy="24357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/>
          <p:cNvSpPr/>
          <p:nvPr userDrawn="1"/>
        </p:nvSpPr>
        <p:spPr>
          <a:xfrm rot="10664813">
            <a:off x="-101718" y="5072159"/>
            <a:ext cx="393449" cy="3934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椭圆 29"/>
          <p:cNvSpPr/>
          <p:nvPr userDrawn="1"/>
        </p:nvSpPr>
        <p:spPr>
          <a:xfrm rot="10664813">
            <a:off x="534476" y="5346636"/>
            <a:ext cx="186180" cy="18618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椭圆 30"/>
          <p:cNvSpPr/>
          <p:nvPr userDrawn="1"/>
        </p:nvSpPr>
        <p:spPr>
          <a:xfrm rot="10664813">
            <a:off x="726986" y="5516493"/>
            <a:ext cx="121896" cy="121896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椭圆 31"/>
          <p:cNvSpPr/>
          <p:nvPr userDrawn="1"/>
        </p:nvSpPr>
        <p:spPr>
          <a:xfrm rot="10664813">
            <a:off x="4381690" y="6508239"/>
            <a:ext cx="399685" cy="39968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6875388" y="4254510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4" name="文本占位符 19"/>
          <p:cNvSpPr>
            <a:spLocks noGrp="1"/>
          </p:cNvSpPr>
          <p:nvPr>
            <p:ph type="body" sz="quarter" idx="14" hasCustomPrompt="1"/>
          </p:nvPr>
        </p:nvSpPr>
        <p:spPr>
          <a:xfrm>
            <a:off x="6875388" y="5030845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目录页">
    <p:bg>
      <p:bgPr>
        <a:gradFill>
          <a:gsLst>
            <a:gs pos="0">
              <a:schemeClr val="bg1"/>
            </a:gs>
            <a:gs pos="6700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5427411" y="-1921057"/>
            <a:ext cx="3192086" cy="3192086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椭圆 1"/>
          <p:cNvSpPr/>
          <p:nvPr userDrawn="1"/>
        </p:nvSpPr>
        <p:spPr>
          <a:xfrm rot="20564813">
            <a:off x="2865697" y="-275747"/>
            <a:ext cx="1192937" cy="1192937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/>
          <p:cNvSpPr/>
          <p:nvPr userDrawn="1"/>
        </p:nvSpPr>
        <p:spPr>
          <a:xfrm rot="20564813">
            <a:off x="4190298" y="-592061"/>
            <a:ext cx="1830324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椭圆 3"/>
          <p:cNvSpPr/>
          <p:nvPr userDrawn="1"/>
        </p:nvSpPr>
        <p:spPr>
          <a:xfrm rot="20564813">
            <a:off x="3813092" y="-217323"/>
            <a:ext cx="791224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 userDrawn="1"/>
        </p:nvSpPr>
        <p:spPr>
          <a:xfrm rot="20564813">
            <a:off x="2989138" y="610281"/>
            <a:ext cx="550933" cy="55093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 userDrawn="1"/>
        </p:nvSpPr>
        <p:spPr>
          <a:xfrm rot="20564813">
            <a:off x="5466868" y="524062"/>
            <a:ext cx="854438" cy="85443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 userDrawn="1"/>
        </p:nvSpPr>
        <p:spPr>
          <a:xfrm rot="20564813">
            <a:off x="2654522" y="1149241"/>
            <a:ext cx="243576" cy="24357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 userDrawn="1"/>
        </p:nvSpPr>
        <p:spPr>
          <a:xfrm rot="20564813">
            <a:off x="5756216" y="1275190"/>
            <a:ext cx="393449" cy="3934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 userDrawn="1"/>
        </p:nvSpPr>
        <p:spPr>
          <a:xfrm rot="20564813">
            <a:off x="5301220" y="1351640"/>
            <a:ext cx="186180" cy="18618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/>
          <p:nvPr userDrawn="1"/>
        </p:nvSpPr>
        <p:spPr>
          <a:xfrm rot="20564813">
            <a:off x="5142815" y="1292266"/>
            <a:ext cx="121896" cy="121896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 userDrawn="1"/>
        </p:nvSpPr>
        <p:spPr>
          <a:xfrm rot="20564813">
            <a:off x="6595017" y="1097850"/>
            <a:ext cx="776274" cy="77627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 userDrawn="1"/>
        </p:nvSpPr>
        <p:spPr>
          <a:xfrm rot="20564813">
            <a:off x="1046955" y="1043112"/>
            <a:ext cx="399685" cy="39968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8687528" y="147823"/>
            <a:ext cx="454772" cy="454772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8291917" y="702130"/>
            <a:ext cx="568899" cy="568899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8934864" y="466000"/>
            <a:ext cx="207436" cy="207436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258979" y="326538"/>
            <a:ext cx="168156" cy="168156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占位符 19"/>
          <p:cNvSpPr>
            <a:spLocks noGrp="1"/>
          </p:cNvSpPr>
          <p:nvPr>
            <p:ph type="body" sz="quarter" idx="10" hasCustomPrompt="1"/>
          </p:nvPr>
        </p:nvSpPr>
        <p:spPr>
          <a:xfrm>
            <a:off x="1521068" y="3546358"/>
            <a:ext cx="3138030" cy="73245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1" hasCustomPrompt="1"/>
          </p:nvPr>
        </p:nvSpPr>
        <p:spPr>
          <a:xfrm>
            <a:off x="6875388" y="2197947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1" name="文本占位符 19"/>
          <p:cNvSpPr>
            <a:spLocks noGrp="1"/>
          </p:cNvSpPr>
          <p:nvPr>
            <p:ph type="body" sz="quarter" idx="12" hasCustomPrompt="1"/>
          </p:nvPr>
        </p:nvSpPr>
        <p:spPr>
          <a:xfrm>
            <a:off x="6875388" y="2974282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3" name="椭圆 22"/>
          <p:cNvSpPr/>
          <p:nvPr userDrawn="1"/>
        </p:nvSpPr>
        <p:spPr>
          <a:xfrm rot="10664813">
            <a:off x="1606491" y="6429042"/>
            <a:ext cx="1192937" cy="1192937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 userDrawn="1"/>
        </p:nvSpPr>
        <p:spPr>
          <a:xfrm rot="10664813">
            <a:off x="-298887" y="5682735"/>
            <a:ext cx="1830324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 userDrawn="1"/>
        </p:nvSpPr>
        <p:spPr>
          <a:xfrm rot="10664813">
            <a:off x="1049383" y="6574260"/>
            <a:ext cx="791224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 userDrawn="1"/>
        </p:nvSpPr>
        <p:spPr>
          <a:xfrm rot="10664813">
            <a:off x="2264562" y="6255404"/>
            <a:ext cx="550933" cy="55093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 userDrawn="1"/>
        </p:nvSpPr>
        <p:spPr>
          <a:xfrm rot="10664813">
            <a:off x="-410114" y="5359791"/>
            <a:ext cx="854438" cy="85443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椭圆 27"/>
          <p:cNvSpPr/>
          <p:nvPr userDrawn="1"/>
        </p:nvSpPr>
        <p:spPr>
          <a:xfrm rot="10664813">
            <a:off x="2989615" y="6163309"/>
            <a:ext cx="243576" cy="24357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/>
          <p:cNvSpPr/>
          <p:nvPr userDrawn="1"/>
        </p:nvSpPr>
        <p:spPr>
          <a:xfrm rot="10664813">
            <a:off x="-101718" y="5072159"/>
            <a:ext cx="393449" cy="3934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椭圆 29"/>
          <p:cNvSpPr/>
          <p:nvPr userDrawn="1"/>
        </p:nvSpPr>
        <p:spPr>
          <a:xfrm rot="10664813">
            <a:off x="534476" y="5346636"/>
            <a:ext cx="186180" cy="18618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椭圆 30"/>
          <p:cNvSpPr/>
          <p:nvPr userDrawn="1"/>
        </p:nvSpPr>
        <p:spPr>
          <a:xfrm rot="10664813">
            <a:off x="726986" y="5516493"/>
            <a:ext cx="121896" cy="121896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椭圆 31"/>
          <p:cNvSpPr/>
          <p:nvPr userDrawn="1"/>
        </p:nvSpPr>
        <p:spPr>
          <a:xfrm rot="10664813">
            <a:off x="4381690" y="6508239"/>
            <a:ext cx="399685" cy="39968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6875388" y="3750617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4" name="文本占位符 19"/>
          <p:cNvSpPr>
            <a:spLocks noGrp="1"/>
          </p:cNvSpPr>
          <p:nvPr>
            <p:ph type="body" sz="quarter" idx="14" hasCustomPrompt="1"/>
          </p:nvPr>
        </p:nvSpPr>
        <p:spPr>
          <a:xfrm>
            <a:off x="6875388" y="4526952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5" name="文本占位符 19"/>
          <p:cNvSpPr>
            <a:spLocks noGrp="1"/>
          </p:cNvSpPr>
          <p:nvPr>
            <p:ph type="body" sz="quarter" idx="15" hasCustomPrompt="1"/>
          </p:nvPr>
        </p:nvSpPr>
        <p:spPr>
          <a:xfrm>
            <a:off x="6875388" y="5303287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目录页">
    <p:bg>
      <p:bgPr>
        <a:gradFill>
          <a:gsLst>
            <a:gs pos="0">
              <a:schemeClr val="bg1"/>
            </a:gs>
            <a:gs pos="6700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 userDrawn="1"/>
        </p:nvSpPr>
        <p:spPr>
          <a:xfrm>
            <a:off x="5427411" y="-1921057"/>
            <a:ext cx="3192086" cy="3192086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椭圆 1"/>
          <p:cNvSpPr/>
          <p:nvPr userDrawn="1"/>
        </p:nvSpPr>
        <p:spPr>
          <a:xfrm rot="20564813">
            <a:off x="2865697" y="-275747"/>
            <a:ext cx="1192937" cy="1192937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/>
          <p:cNvSpPr/>
          <p:nvPr userDrawn="1"/>
        </p:nvSpPr>
        <p:spPr>
          <a:xfrm rot="20564813">
            <a:off x="4190298" y="-592061"/>
            <a:ext cx="1830324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椭圆 3"/>
          <p:cNvSpPr/>
          <p:nvPr userDrawn="1"/>
        </p:nvSpPr>
        <p:spPr>
          <a:xfrm rot="20564813">
            <a:off x="3813092" y="-217323"/>
            <a:ext cx="791224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 userDrawn="1"/>
        </p:nvSpPr>
        <p:spPr>
          <a:xfrm rot="20564813">
            <a:off x="2989138" y="610281"/>
            <a:ext cx="550933" cy="55093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 userDrawn="1"/>
        </p:nvSpPr>
        <p:spPr>
          <a:xfrm rot="20564813">
            <a:off x="5466868" y="524062"/>
            <a:ext cx="854438" cy="85443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 userDrawn="1"/>
        </p:nvSpPr>
        <p:spPr>
          <a:xfrm rot="20564813">
            <a:off x="2654522" y="1149241"/>
            <a:ext cx="243576" cy="24357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 userDrawn="1"/>
        </p:nvSpPr>
        <p:spPr>
          <a:xfrm rot="20564813">
            <a:off x="5756216" y="1275190"/>
            <a:ext cx="393449" cy="3934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 userDrawn="1"/>
        </p:nvSpPr>
        <p:spPr>
          <a:xfrm rot="20564813">
            <a:off x="5301220" y="1351640"/>
            <a:ext cx="186180" cy="18618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/>
          <p:nvPr userDrawn="1"/>
        </p:nvSpPr>
        <p:spPr>
          <a:xfrm rot="20564813">
            <a:off x="5142815" y="1292266"/>
            <a:ext cx="121896" cy="121896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/>
          <p:cNvSpPr/>
          <p:nvPr userDrawn="1"/>
        </p:nvSpPr>
        <p:spPr>
          <a:xfrm rot="20564813">
            <a:off x="6595017" y="1097850"/>
            <a:ext cx="776274" cy="77627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/>
          <p:cNvSpPr/>
          <p:nvPr userDrawn="1"/>
        </p:nvSpPr>
        <p:spPr>
          <a:xfrm rot="20564813">
            <a:off x="1046955" y="1043112"/>
            <a:ext cx="399685" cy="39968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8687528" y="147823"/>
            <a:ext cx="454772" cy="454772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8291917" y="702130"/>
            <a:ext cx="568899" cy="568899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8934864" y="466000"/>
            <a:ext cx="207436" cy="207436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9258979" y="326538"/>
            <a:ext cx="168156" cy="168156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占位符 19"/>
          <p:cNvSpPr>
            <a:spLocks noGrp="1"/>
          </p:cNvSpPr>
          <p:nvPr>
            <p:ph type="body" sz="quarter" idx="10" hasCustomPrompt="1"/>
          </p:nvPr>
        </p:nvSpPr>
        <p:spPr>
          <a:xfrm>
            <a:off x="1521068" y="3546358"/>
            <a:ext cx="3138030" cy="73245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1" hasCustomPrompt="1"/>
          </p:nvPr>
        </p:nvSpPr>
        <p:spPr>
          <a:xfrm>
            <a:off x="6875388" y="2197947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1" name="文本占位符 19"/>
          <p:cNvSpPr>
            <a:spLocks noGrp="1"/>
          </p:cNvSpPr>
          <p:nvPr>
            <p:ph type="body" sz="quarter" idx="12" hasCustomPrompt="1"/>
          </p:nvPr>
        </p:nvSpPr>
        <p:spPr>
          <a:xfrm>
            <a:off x="6875388" y="2805556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23" name="椭圆 22"/>
          <p:cNvSpPr/>
          <p:nvPr userDrawn="1"/>
        </p:nvSpPr>
        <p:spPr>
          <a:xfrm rot="10664813">
            <a:off x="1606491" y="6429042"/>
            <a:ext cx="1192937" cy="1192937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椭圆 23"/>
          <p:cNvSpPr/>
          <p:nvPr userDrawn="1"/>
        </p:nvSpPr>
        <p:spPr>
          <a:xfrm rot="10664813">
            <a:off x="-298887" y="5682735"/>
            <a:ext cx="1830324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椭圆 24"/>
          <p:cNvSpPr/>
          <p:nvPr userDrawn="1"/>
        </p:nvSpPr>
        <p:spPr>
          <a:xfrm rot="10664813">
            <a:off x="1049383" y="6574260"/>
            <a:ext cx="791224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/>
          <p:cNvSpPr/>
          <p:nvPr userDrawn="1"/>
        </p:nvSpPr>
        <p:spPr>
          <a:xfrm rot="10664813">
            <a:off x="2264562" y="6255404"/>
            <a:ext cx="550933" cy="55093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/>
          <p:cNvSpPr/>
          <p:nvPr userDrawn="1"/>
        </p:nvSpPr>
        <p:spPr>
          <a:xfrm rot="10664813">
            <a:off x="-410114" y="5359791"/>
            <a:ext cx="854438" cy="85443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椭圆 27"/>
          <p:cNvSpPr/>
          <p:nvPr userDrawn="1"/>
        </p:nvSpPr>
        <p:spPr>
          <a:xfrm rot="10664813">
            <a:off x="2989615" y="6163309"/>
            <a:ext cx="243576" cy="24357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椭圆 28"/>
          <p:cNvSpPr/>
          <p:nvPr userDrawn="1"/>
        </p:nvSpPr>
        <p:spPr>
          <a:xfrm rot="10664813">
            <a:off x="-101718" y="5072159"/>
            <a:ext cx="393449" cy="3934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椭圆 29"/>
          <p:cNvSpPr/>
          <p:nvPr userDrawn="1"/>
        </p:nvSpPr>
        <p:spPr>
          <a:xfrm rot="10664813">
            <a:off x="534476" y="5346636"/>
            <a:ext cx="186180" cy="18618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椭圆 30"/>
          <p:cNvSpPr/>
          <p:nvPr userDrawn="1"/>
        </p:nvSpPr>
        <p:spPr>
          <a:xfrm rot="10664813">
            <a:off x="726986" y="5516493"/>
            <a:ext cx="121896" cy="121896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椭圆 31"/>
          <p:cNvSpPr/>
          <p:nvPr userDrawn="1"/>
        </p:nvSpPr>
        <p:spPr>
          <a:xfrm rot="10664813">
            <a:off x="4381690" y="6508239"/>
            <a:ext cx="399685" cy="39968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6875388" y="3413165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7" name="文本占位符 19"/>
          <p:cNvSpPr>
            <a:spLocks noGrp="1"/>
          </p:cNvSpPr>
          <p:nvPr>
            <p:ph type="body" sz="quarter" idx="14" hasCustomPrompt="1"/>
          </p:nvPr>
        </p:nvSpPr>
        <p:spPr>
          <a:xfrm>
            <a:off x="6875388" y="4020774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8" name="文本占位符 19"/>
          <p:cNvSpPr>
            <a:spLocks noGrp="1"/>
          </p:cNvSpPr>
          <p:nvPr>
            <p:ph type="body" sz="quarter" idx="15" hasCustomPrompt="1"/>
          </p:nvPr>
        </p:nvSpPr>
        <p:spPr>
          <a:xfrm>
            <a:off x="6875388" y="4628383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9" name="文本占位符 19"/>
          <p:cNvSpPr>
            <a:spLocks noGrp="1"/>
          </p:cNvSpPr>
          <p:nvPr>
            <p:ph type="body" sz="quarter" idx="16" hasCustomPrompt="1"/>
          </p:nvPr>
        </p:nvSpPr>
        <p:spPr>
          <a:xfrm>
            <a:off x="6875388" y="5235992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gradFill>
          <a:gsLst>
            <a:gs pos="0">
              <a:schemeClr val="bg1"/>
            </a:gs>
            <a:gs pos="6700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>
            <a:off x="5700221" y="4382258"/>
            <a:ext cx="463298" cy="463298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2"/>
          <p:cNvSpPr/>
          <p:nvPr userDrawn="1"/>
        </p:nvSpPr>
        <p:spPr>
          <a:xfrm>
            <a:off x="2395015" y="1393932"/>
            <a:ext cx="3015427" cy="3015427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4010423" y="966441"/>
            <a:ext cx="1970009" cy="197000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/>
          <p:cNvSpPr/>
          <p:nvPr userDrawn="1"/>
        </p:nvSpPr>
        <p:spPr>
          <a:xfrm>
            <a:off x="3582932" y="882387"/>
            <a:ext cx="854982" cy="854982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/>
          <p:cNvSpPr/>
          <p:nvPr userDrawn="1"/>
        </p:nvSpPr>
        <p:spPr>
          <a:xfrm>
            <a:off x="4724879" y="3332420"/>
            <a:ext cx="1076939" cy="1076939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/>
          <p:cNvSpPr/>
          <p:nvPr userDrawn="1"/>
        </p:nvSpPr>
        <p:spPr>
          <a:xfrm>
            <a:off x="5645533" y="3020503"/>
            <a:ext cx="334899" cy="334899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/>
          <p:cNvSpPr/>
          <p:nvPr userDrawn="1"/>
        </p:nvSpPr>
        <p:spPr>
          <a:xfrm>
            <a:off x="5625831" y="1737369"/>
            <a:ext cx="873483" cy="873483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/>
          <p:cNvSpPr/>
          <p:nvPr userDrawn="1"/>
        </p:nvSpPr>
        <p:spPr>
          <a:xfrm>
            <a:off x="4062136" y="137828"/>
            <a:ext cx="468355" cy="468355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/>
          <p:cNvSpPr/>
          <p:nvPr userDrawn="1"/>
        </p:nvSpPr>
        <p:spPr>
          <a:xfrm>
            <a:off x="3641582" y="-375684"/>
            <a:ext cx="724235" cy="724235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占位符 19"/>
          <p:cNvSpPr>
            <a:spLocks noGrp="1"/>
          </p:cNvSpPr>
          <p:nvPr>
            <p:ph type="body" sz="quarter" idx="10" hasCustomPrompt="1"/>
          </p:nvPr>
        </p:nvSpPr>
        <p:spPr>
          <a:xfrm>
            <a:off x="6714703" y="3056071"/>
            <a:ext cx="3138030" cy="732453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4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2" name="文本占位符 19"/>
          <p:cNvSpPr>
            <a:spLocks noGrp="1"/>
          </p:cNvSpPr>
          <p:nvPr>
            <p:ph type="body" sz="quarter" idx="11" hasCustomPrompt="1"/>
          </p:nvPr>
        </p:nvSpPr>
        <p:spPr>
          <a:xfrm>
            <a:off x="6714703" y="3878563"/>
            <a:ext cx="3138030" cy="337452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200" b="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13" name="椭圆 12"/>
          <p:cNvSpPr/>
          <p:nvPr userDrawn="1"/>
        </p:nvSpPr>
        <p:spPr>
          <a:xfrm>
            <a:off x="5682548" y="4938494"/>
            <a:ext cx="188314" cy="18831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gradFill>
          <a:gsLst>
            <a:gs pos="0">
              <a:schemeClr val="bg1"/>
            </a:gs>
            <a:gs pos="6700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 11"/>
          <p:cNvGrpSpPr/>
          <p:nvPr userDrawn="1"/>
        </p:nvGrpSpPr>
        <p:grpSpPr>
          <a:xfrm rot="10800000">
            <a:off x="7521312" y="-553388"/>
            <a:ext cx="5191489" cy="2549820"/>
            <a:chOff x="-410114" y="5072159"/>
            <a:chExt cx="5191489" cy="2549820"/>
          </a:xfrm>
        </p:grpSpPr>
        <p:sp>
          <p:nvSpPr>
            <p:cNvPr id="2" name="椭圆 1"/>
            <p:cNvSpPr/>
            <p:nvPr userDrawn="1"/>
          </p:nvSpPr>
          <p:spPr>
            <a:xfrm rot="10664813">
              <a:off x="1606491" y="6429042"/>
              <a:ext cx="1192937" cy="1192937"/>
            </a:xfrm>
            <a:prstGeom prst="ellipse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" name="椭圆 2"/>
            <p:cNvSpPr/>
            <p:nvPr userDrawn="1"/>
          </p:nvSpPr>
          <p:spPr>
            <a:xfrm rot="10664813">
              <a:off x="-298887" y="5682735"/>
              <a:ext cx="1830324" cy="1830324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椭圆 3"/>
            <p:cNvSpPr/>
            <p:nvPr userDrawn="1"/>
          </p:nvSpPr>
          <p:spPr>
            <a:xfrm rot="10664813">
              <a:off x="1049383" y="6574260"/>
              <a:ext cx="791224" cy="791224"/>
            </a:xfrm>
            <a:prstGeom prst="ellipse">
              <a:avLst/>
            </a:prstGeom>
            <a:solidFill>
              <a:schemeClr val="accent4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 userDrawn="1"/>
          </p:nvSpPr>
          <p:spPr>
            <a:xfrm rot="10664813">
              <a:off x="2264562" y="6255404"/>
              <a:ext cx="550933" cy="550933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" name="椭圆 5"/>
            <p:cNvSpPr/>
            <p:nvPr userDrawn="1"/>
          </p:nvSpPr>
          <p:spPr>
            <a:xfrm rot="10664813">
              <a:off x="-410114" y="5359791"/>
              <a:ext cx="854438" cy="854438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 userDrawn="1"/>
          </p:nvSpPr>
          <p:spPr>
            <a:xfrm rot="10664813">
              <a:off x="2989615" y="6163309"/>
              <a:ext cx="243576" cy="243576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 userDrawn="1"/>
          </p:nvSpPr>
          <p:spPr>
            <a:xfrm rot="10664813">
              <a:off x="-101718" y="5072159"/>
              <a:ext cx="393449" cy="393449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 userDrawn="1"/>
          </p:nvSpPr>
          <p:spPr>
            <a:xfrm rot="10664813">
              <a:off x="534476" y="5346636"/>
              <a:ext cx="186180" cy="186180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 userDrawn="1"/>
          </p:nvSpPr>
          <p:spPr>
            <a:xfrm rot="10664813">
              <a:off x="726986" y="5516493"/>
              <a:ext cx="121896" cy="121896"/>
            </a:xfrm>
            <a:prstGeom prst="ellipse">
              <a:avLst/>
            </a:prstGeom>
            <a:solidFill>
              <a:schemeClr val="accent4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 userDrawn="1"/>
          </p:nvSpPr>
          <p:spPr>
            <a:xfrm rot="10664813">
              <a:off x="4381690" y="6508239"/>
              <a:ext cx="399685" cy="399685"/>
            </a:xfrm>
            <a:prstGeom prst="ellipse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3" name="椭圆 12"/>
          <p:cNvSpPr/>
          <p:nvPr userDrawn="1"/>
        </p:nvSpPr>
        <p:spPr>
          <a:xfrm rot="10664813">
            <a:off x="1407707" y="6689145"/>
            <a:ext cx="1192937" cy="1192937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/>
          <p:cNvSpPr/>
          <p:nvPr userDrawn="1"/>
        </p:nvSpPr>
        <p:spPr>
          <a:xfrm rot="10664813">
            <a:off x="-497671" y="5942838"/>
            <a:ext cx="1830324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 userDrawn="1"/>
        </p:nvSpPr>
        <p:spPr>
          <a:xfrm rot="10664813">
            <a:off x="850599" y="6834363"/>
            <a:ext cx="791224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/>
          <p:cNvSpPr/>
          <p:nvPr userDrawn="1"/>
        </p:nvSpPr>
        <p:spPr>
          <a:xfrm rot="10664813">
            <a:off x="2065778" y="6515507"/>
            <a:ext cx="550933" cy="550933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/>
          <p:cNvSpPr/>
          <p:nvPr userDrawn="1"/>
        </p:nvSpPr>
        <p:spPr>
          <a:xfrm rot="10664813">
            <a:off x="-608898" y="5619894"/>
            <a:ext cx="854438" cy="854438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/>
          <p:cNvSpPr/>
          <p:nvPr userDrawn="1"/>
        </p:nvSpPr>
        <p:spPr>
          <a:xfrm rot="10664813">
            <a:off x="2790831" y="6423412"/>
            <a:ext cx="243576" cy="243576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/>
          <p:cNvSpPr/>
          <p:nvPr userDrawn="1"/>
        </p:nvSpPr>
        <p:spPr>
          <a:xfrm rot="10664813">
            <a:off x="-300502" y="5332262"/>
            <a:ext cx="393449" cy="3934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椭圆 19"/>
          <p:cNvSpPr/>
          <p:nvPr userDrawn="1"/>
        </p:nvSpPr>
        <p:spPr>
          <a:xfrm rot="10664813">
            <a:off x="335692" y="5606739"/>
            <a:ext cx="186180" cy="18618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椭圆 20"/>
          <p:cNvSpPr/>
          <p:nvPr userDrawn="1"/>
        </p:nvSpPr>
        <p:spPr>
          <a:xfrm rot="10664813">
            <a:off x="528202" y="5776596"/>
            <a:ext cx="121896" cy="121896"/>
          </a:xfrm>
          <a:prstGeom prst="ellipse">
            <a:avLst/>
          </a:prstGeom>
          <a:solidFill>
            <a:schemeClr val="accent4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椭圆 21"/>
          <p:cNvSpPr/>
          <p:nvPr userDrawn="1"/>
        </p:nvSpPr>
        <p:spPr>
          <a:xfrm rot="10664813">
            <a:off x="4182906" y="6768342"/>
            <a:ext cx="399685" cy="399685"/>
          </a:xfrm>
          <a:prstGeom prst="ellipse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占位符 19"/>
          <p:cNvSpPr>
            <a:spLocks noGrp="1"/>
          </p:cNvSpPr>
          <p:nvPr>
            <p:ph type="body" sz="quarter" idx="11" hasCustomPrompt="1"/>
          </p:nvPr>
        </p:nvSpPr>
        <p:spPr>
          <a:xfrm>
            <a:off x="435160" y="251636"/>
            <a:ext cx="3401344" cy="405376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30000"/>
              </a:lnSpc>
              <a:buNone/>
              <a:defRPr sz="18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Segoe UI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 charset="0"/>
              <a:ea typeface="Segoe UI Light" panose="020B0502040204020203" charset="0"/>
              <a:cs typeface="Segoe UI Light" panose="020B0502040204020203" charset="0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3132306" y="4465942"/>
            <a:ext cx="5927388" cy="339658"/>
          </a:xfrm>
        </p:spPr>
        <p:txBody>
          <a:bodyPr/>
          <a:lstStyle/>
          <a:p>
            <a:r>
              <a:rPr kumimoji="1" lang="en-US" sz="1800" b="1" dirty="0">
                <a:solidFill>
                  <a:srgbClr val="3D709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2D</a:t>
            </a:r>
            <a:r>
              <a:rPr kumimoji="1" lang="zh-CN" altLang="en-US" sz="1800" b="1" dirty="0">
                <a:solidFill>
                  <a:srgbClr val="3D709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rPr>
              <a:t>横版解谜游戏</a:t>
            </a:r>
            <a:endParaRPr kumimoji="1" lang="zh-CN" altLang="en-US" sz="1800" b="1" dirty="0">
              <a:solidFill>
                <a:srgbClr val="3D7095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23223"/>
          <p:cNvPicPr>
            <a:picLocks noChangeAspect="1"/>
          </p:cNvPicPr>
          <p:nvPr/>
        </p:nvPicPr>
        <p:blipFill>
          <a:blip r:embed="rId1"/>
          <a:srcRect t="15592" b="41187"/>
          <a:stretch>
            <a:fillRect/>
          </a:stretch>
        </p:blipFill>
        <p:spPr>
          <a:xfrm>
            <a:off x="-276225" y="1254125"/>
            <a:ext cx="12742545" cy="2905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文本框 61"/>
          <p:cNvSpPr txBox="1"/>
          <p:nvPr/>
        </p:nvSpPr>
        <p:spPr>
          <a:xfrm>
            <a:off x="4552633" y="734695"/>
            <a:ext cx="2689225" cy="743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en-US" altLang="zh-CN" sz="40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logo</a:t>
            </a:r>
            <a:endParaRPr lang="en-US" altLang="zh-CN" sz="40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389495" y="1114108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1850708" y="1099820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log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4550" y="1478280"/>
            <a:ext cx="4965065" cy="49663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051" y="2101391"/>
            <a:ext cx="2081406" cy="1574261"/>
          </a:xfrm>
          <a:prstGeom prst="rect">
            <a:avLst/>
          </a:prstGeom>
        </p:spPr>
      </p:pic>
      <p:sp>
        <p:nvSpPr>
          <p:cNvPr id="4" name="任意多边形 3"/>
          <p:cNvSpPr/>
          <p:nvPr/>
        </p:nvSpPr>
        <p:spPr>
          <a:xfrm>
            <a:off x="4663446" y="3138586"/>
            <a:ext cx="403738" cy="622651"/>
          </a:xfrm>
          <a:custGeom>
            <a:avLst/>
            <a:gdLst>
              <a:gd name="connsiteX0" fmla="*/ 92582 w 365745"/>
              <a:gd name="connsiteY0" fmla="*/ 14287 h 564058"/>
              <a:gd name="connsiteX1" fmla="*/ 17310 w 365745"/>
              <a:gd name="connsiteY1" fmla="*/ 42862 h 564058"/>
              <a:gd name="connsiteX2" fmla="*/ 17310 w 365745"/>
              <a:gd name="connsiteY2" fmla="*/ 533402 h 564058"/>
              <a:gd name="connsiteX3" fmla="*/ 104487 w 365745"/>
              <a:gd name="connsiteY3" fmla="*/ 559596 h 564058"/>
              <a:gd name="connsiteX4" fmla="*/ 69562 w 365745"/>
              <a:gd name="connsiteY4" fmla="*/ 334924 h 564058"/>
              <a:gd name="connsiteX5" fmla="*/ 140596 w 365745"/>
              <a:gd name="connsiteY5" fmla="*/ 274317 h 564058"/>
              <a:gd name="connsiteX6" fmla="*/ 198582 w 365745"/>
              <a:gd name="connsiteY6" fmla="*/ 257908 h 564058"/>
              <a:gd name="connsiteX7" fmla="*/ 271799 w 365745"/>
              <a:gd name="connsiteY7" fmla="*/ 320591 h 564058"/>
              <a:gd name="connsiteX8" fmla="*/ 290847 w 365745"/>
              <a:gd name="connsiteY8" fmla="*/ 550071 h 564058"/>
              <a:gd name="connsiteX9" fmla="*/ 344312 w 365745"/>
              <a:gd name="connsiteY9" fmla="*/ 507209 h 564058"/>
              <a:gd name="connsiteX10" fmla="*/ 353837 w 365745"/>
              <a:gd name="connsiteY10" fmla="*/ 336358 h 564058"/>
              <a:gd name="connsiteX11" fmla="*/ 249935 w 365745"/>
              <a:gd name="connsiteY11" fmla="*/ 198394 h 564058"/>
              <a:gd name="connsiteX12" fmla="*/ 97343 w 365745"/>
              <a:gd name="connsiteY12" fmla="*/ 276471 h 564058"/>
              <a:gd name="connsiteX13" fmla="*/ 92582 w 365745"/>
              <a:gd name="connsiteY13" fmla="*/ 14287 h 564058"/>
              <a:gd name="connsiteX14" fmla="*/ 0 w 365745"/>
              <a:gd name="connsiteY14" fmla="*/ 0 h 564058"/>
              <a:gd name="connsiteX15" fmla="*/ 117574 w 365745"/>
              <a:gd name="connsiteY15" fmla="*/ 0 h 564058"/>
              <a:gd name="connsiteX16" fmla="*/ 117574 w 365745"/>
              <a:gd name="connsiteY16" fmla="*/ 239613 h 564058"/>
              <a:gd name="connsiteX17" fmla="*/ 119062 w 365745"/>
              <a:gd name="connsiteY17" fmla="*/ 239613 h 564058"/>
              <a:gd name="connsiteX18" fmla="*/ 236264 w 365745"/>
              <a:gd name="connsiteY18" fmla="*/ 173756 h 564058"/>
              <a:gd name="connsiteX19" fmla="*/ 365745 w 365745"/>
              <a:gd name="connsiteY19" fmla="*/ 330026 h 564058"/>
              <a:gd name="connsiteX20" fmla="*/ 365745 w 365745"/>
              <a:gd name="connsiteY20" fmla="*/ 564058 h 564058"/>
              <a:gd name="connsiteX21" fmla="*/ 248543 w 365745"/>
              <a:gd name="connsiteY21" fmla="*/ 564058 h 564058"/>
              <a:gd name="connsiteX22" fmla="*/ 248543 w 365745"/>
              <a:gd name="connsiteY22" fmla="*/ 347513 h 564058"/>
              <a:gd name="connsiteX23" fmla="*/ 187523 w 365745"/>
              <a:gd name="connsiteY23" fmla="*/ 263797 h 564058"/>
              <a:gd name="connsiteX24" fmla="*/ 136922 w 365745"/>
              <a:gd name="connsiteY24" fmla="*/ 287238 h 564058"/>
              <a:gd name="connsiteX25" fmla="*/ 117574 w 365745"/>
              <a:gd name="connsiteY25" fmla="*/ 346769 h 564058"/>
              <a:gd name="connsiteX26" fmla="*/ 117574 w 365745"/>
              <a:gd name="connsiteY26" fmla="*/ 564058 h 564058"/>
              <a:gd name="connsiteX27" fmla="*/ 0 w 365745"/>
              <a:gd name="connsiteY27" fmla="*/ 564058 h 564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65745" h="564058">
                <a:moveTo>
                  <a:pt x="92582" y="14287"/>
                </a:moveTo>
                <a:lnTo>
                  <a:pt x="17310" y="42862"/>
                </a:lnTo>
                <a:lnTo>
                  <a:pt x="17310" y="533402"/>
                </a:lnTo>
                <a:lnTo>
                  <a:pt x="104487" y="559596"/>
                </a:lnTo>
                <a:cubicBezTo>
                  <a:pt x="104487" y="483647"/>
                  <a:pt x="69562" y="410873"/>
                  <a:pt x="69562" y="334924"/>
                </a:cubicBezTo>
                <a:cubicBezTo>
                  <a:pt x="69562" y="310750"/>
                  <a:pt x="119092" y="287153"/>
                  <a:pt x="140596" y="274317"/>
                </a:cubicBezTo>
                <a:cubicBezTo>
                  <a:pt x="162100" y="261482"/>
                  <a:pt x="176715" y="250195"/>
                  <a:pt x="198582" y="257908"/>
                </a:cubicBezTo>
                <a:cubicBezTo>
                  <a:pt x="220450" y="265620"/>
                  <a:pt x="271799" y="264516"/>
                  <a:pt x="271799" y="320591"/>
                </a:cubicBezTo>
                <a:cubicBezTo>
                  <a:pt x="272592" y="390734"/>
                  <a:pt x="290054" y="479928"/>
                  <a:pt x="290847" y="550071"/>
                </a:cubicBezTo>
                <a:lnTo>
                  <a:pt x="344312" y="507209"/>
                </a:lnTo>
                <a:lnTo>
                  <a:pt x="353837" y="336358"/>
                </a:lnTo>
                <a:cubicBezTo>
                  <a:pt x="353837" y="231683"/>
                  <a:pt x="292685" y="208375"/>
                  <a:pt x="249935" y="198394"/>
                </a:cubicBezTo>
                <a:cubicBezTo>
                  <a:pt x="207186" y="188413"/>
                  <a:pt x="151382" y="223458"/>
                  <a:pt x="97343" y="276471"/>
                </a:cubicBezTo>
                <a:cubicBezTo>
                  <a:pt x="98931" y="190664"/>
                  <a:pt x="90994" y="100094"/>
                  <a:pt x="92582" y="14287"/>
                </a:cubicBezTo>
                <a:close/>
                <a:moveTo>
                  <a:pt x="0" y="0"/>
                </a:moveTo>
                <a:lnTo>
                  <a:pt x="117574" y="0"/>
                </a:lnTo>
                <a:lnTo>
                  <a:pt x="117574" y="239613"/>
                </a:lnTo>
                <a:lnTo>
                  <a:pt x="119062" y="239613"/>
                </a:lnTo>
                <a:cubicBezTo>
                  <a:pt x="147836" y="195709"/>
                  <a:pt x="186903" y="173756"/>
                  <a:pt x="236264" y="173756"/>
                </a:cubicBezTo>
                <a:cubicBezTo>
                  <a:pt x="322585" y="173756"/>
                  <a:pt x="365745" y="225846"/>
                  <a:pt x="365745" y="330026"/>
                </a:cubicBezTo>
                <a:lnTo>
                  <a:pt x="365745" y="564058"/>
                </a:lnTo>
                <a:lnTo>
                  <a:pt x="248543" y="564058"/>
                </a:lnTo>
                <a:lnTo>
                  <a:pt x="248543" y="347513"/>
                </a:lnTo>
                <a:cubicBezTo>
                  <a:pt x="248543" y="291703"/>
                  <a:pt x="228203" y="263797"/>
                  <a:pt x="187523" y="263797"/>
                </a:cubicBezTo>
                <a:cubicBezTo>
                  <a:pt x="166687" y="263797"/>
                  <a:pt x="149820" y="271611"/>
                  <a:pt x="136922" y="287238"/>
                </a:cubicBezTo>
                <a:cubicBezTo>
                  <a:pt x="124023" y="302865"/>
                  <a:pt x="117574" y="322709"/>
                  <a:pt x="117574" y="346769"/>
                </a:cubicBezTo>
                <a:lnTo>
                  <a:pt x="117574" y="564058"/>
                </a:lnTo>
                <a:lnTo>
                  <a:pt x="0" y="56405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5739631" y="2361170"/>
            <a:ext cx="713239" cy="1053869"/>
          </a:xfrm>
          <a:custGeom>
            <a:avLst/>
            <a:gdLst>
              <a:gd name="connsiteX0" fmla="*/ 232543 w 381744"/>
              <a:gd name="connsiteY0" fmla="*/ 183058 h 564058"/>
              <a:gd name="connsiteX1" fmla="*/ 372070 w 381744"/>
              <a:gd name="connsiteY1" fmla="*/ 183058 h 564058"/>
              <a:gd name="connsiteX2" fmla="*/ 235520 w 381744"/>
              <a:gd name="connsiteY2" fmla="*/ 362024 h 564058"/>
              <a:gd name="connsiteX3" fmla="*/ 381744 w 381744"/>
              <a:gd name="connsiteY3" fmla="*/ 564058 h 564058"/>
              <a:gd name="connsiteX4" fmla="*/ 240729 w 381744"/>
              <a:gd name="connsiteY4" fmla="*/ 564058 h 564058"/>
              <a:gd name="connsiteX5" fmla="*/ 122013 w 381744"/>
              <a:gd name="connsiteY5" fmla="*/ 379631 h 564058"/>
              <a:gd name="connsiteX6" fmla="*/ 150663 w 381744"/>
              <a:gd name="connsiteY6" fmla="*/ 381091 h 564058"/>
              <a:gd name="connsiteX7" fmla="*/ 246941 w 381744"/>
              <a:gd name="connsiteY7" fmla="*/ 542775 h 564058"/>
              <a:gd name="connsiteX8" fmla="*/ 365076 w 381744"/>
              <a:gd name="connsiteY8" fmla="*/ 557064 h 564058"/>
              <a:gd name="connsiteX9" fmla="*/ 222647 w 381744"/>
              <a:gd name="connsiteY9" fmla="*/ 363220 h 564058"/>
              <a:gd name="connsiteX10" fmla="*/ 314857 w 381744"/>
              <a:gd name="connsiteY10" fmla="*/ 209264 h 564058"/>
              <a:gd name="connsiteX11" fmla="*/ 241082 w 381744"/>
              <a:gd name="connsiteY11" fmla="*/ 187834 h 564058"/>
              <a:gd name="connsiteX12" fmla="*/ 155427 w 381744"/>
              <a:gd name="connsiteY12" fmla="*/ 345933 h 564058"/>
              <a:gd name="connsiteX13" fmla="*/ 122079 w 381744"/>
              <a:gd name="connsiteY13" fmla="*/ 354368 h 564058"/>
              <a:gd name="connsiteX14" fmla="*/ 0 w 381744"/>
              <a:gd name="connsiteY14" fmla="*/ 0 h 564058"/>
              <a:gd name="connsiteX15" fmla="*/ 117574 w 381744"/>
              <a:gd name="connsiteY15" fmla="*/ 0 h 564058"/>
              <a:gd name="connsiteX16" fmla="*/ 117574 w 381744"/>
              <a:gd name="connsiteY16" fmla="*/ 355508 h 564058"/>
              <a:gd name="connsiteX17" fmla="*/ 80109 w 381744"/>
              <a:gd name="connsiteY17" fmla="*/ 364984 h 564058"/>
              <a:gd name="connsiteX18" fmla="*/ 101541 w 381744"/>
              <a:gd name="connsiteY18" fmla="*/ 17854 h 564058"/>
              <a:gd name="connsiteX19" fmla="*/ 11766 w 381744"/>
              <a:gd name="connsiteY19" fmla="*/ 60717 h 564058"/>
              <a:gd name="connsiteX20" fmla="*/ 7002 w 381744"/>
              <a:gd name="connsiteY20" fmla="*/ 557064 h 564058"/>
              <a:gd name="connsiteX21" fmla="*/ 84873 w 381744"/>
              <a:gd name="connsiteY21" fmla="*/ 521345 h 564058"/>
              <a:gd name="connsiteX22" fmla="*/ 103922 w 381744"/>
              <a:gd name="connsiteY22" fmla="*/ 378709 h 564058"/>
              <a:gd name="connsiteX23" fmla="*/ 117574 w 381744"/>
              <a:gd name="connsiteY23" fmla="*/ 379405 h 564058"/>
              <a:gd name="connsiteX24" fmla="*/ 117574 w 381744"/>
              <a:gd name="connsiteY24" fmla="*/ 564058 h 564058"/>
              <a:gd name="connsiteX25" fmla="*/ 0 w 381744"/>
              <a:gd name="connsiteY25" fmla="*/ 564058 h 564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81744" h="564058">
                <a:moveTo>
                  <a:pt x="232543" y="183058"/>
                </a:moveTo>
                <a:lnTo>
                  <a:pt x="372070" y="183058"/>
                </a:lnTo>
                <a:lnTo>
                  <a:pt x="235520" y="362024"/>
                </a:lnTo>
                <a:lnTo>
                  <a:pt x="381744" y="564058"/>
                </a:lnTo>
                <a:lnTo>
                  <a:pt x="240729" y="564058"/>
                </a:lnTo>
                <a:lnTo>
                  <a:pt x="122013" y="379631"/>
                </a:lnTo>
                <a:lnTo>
                  <a:pt x="150663" y="381091"/>
                </a:lnTo>
                <a:lnTo>
                  <a:pt x="246941" y="542775"/>
                </a:lnTo>
                <a:lnTo>
                  <a:pt x="365076" y="557064"/>
                </a:lnTo>
                <a:lnTo>
                  <a:pt x="222647" y="363220"/>
                </a:lnTo>
                <a:lnTo>
                  <a:pt x="314857" y="209264"/>
                </a:lnTo>
                <a:lnTo>
                  <a:pt x="241082" y="187834"/>
                </a:lnTo>
                <a:lnTo>
                  <a:pt x="155427" y="345933"/>
                </a:lnTo>
                <a:lnTo>
                  <a:pt x="122079" y="354368"/>
                </a:lnTo>
                <a:close/>
                <a:moveTo>
                  <a:pt x="0" y="0"/>
                </a:moveTo>
                <a:lnTo>
                  <a:pt x="117574" y="0"/>
                </a:lnTo>
                <a:lnTo>
                  <a:pt x="117574" y="355508"/>
                </a:lnTo>
                <a:lnTo>
                  <a:pt x="80109" y="364984"/>
                </a:lnTo>
                <a:lnTo>
                  <a:pt x="101541" y="17854"/>
                </a:lnTo>
                <a:lnTo>
                  <a:pt x="11766" y="60717"/>
                </a:lnTo>
                <a:cubicBezTo>
                  <a:pt x="10178" y="226166"/>
                  <a:pt x="8590" y="391615"/>
                  <a:pt x="7002" y="557064"/>
                </a:cubicBezTo>
                <a:lnTo>
                  <a:pt x="84873" y="521345"/>
                </a:lnTo>
                <a:lnTo>
                  <a:pt x="103922" y="378709"/>
                </a:lnTo>
                <a:lnTo>
                  <a:pt x="117574" y="379405"/>
                </a:lnTo>
                <a:lnTo>
                  <a:pt x="117574" y="564058"/>
                </a:lnTo>
                <a:lnTo>
                  <a:pt x="0" y="564058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4119363" y="2729870"/>
            <a:ext cx="656738" cy="873344"/>
          </a:xfrm>
          <a:custGeom>
            <a:avLst/>
            <a:gdLst>
              <a:gd name="connsiteX0" fmla="*/ 38055 w 424161"/>
              <a:gd name="connsiteY0" fmla="*/ 20932 h 564058"/>
              <a:gd name="connsiteX1" fmla="*/ 47581 w 424161"/>
              <a:gd name="connsiteY1" fmla="*/ 82416 h 564058"/>
              <a:gd name="connsiteX2" fmla="*/ 171850 w 424161"/>
              <a:gd name="connsiteY2" fmla="*/ 91941 h 564058"/>
              <a:gd name="connsiteX3" fmla="*/ 174232 w 424161"/>
              <a:gd name="connsiteY3" fmla="*/ 476077 h 564058"/>
              <a:gd name="connsiteX4" fmla="*/ 251821 w 424161"/>
              <a:gd name="connsiteY4" fmla="*/ 545133 h 564058"/>
              <a:gd name="connsiteX5" fmla="*/ 249439 w 424161"/>
              <a:gd name="connsiteY5" fmla="*/ 75273 h 564058"/>
              <a:gd name="connsiteX6" fmla="*/ 402777 w 424161"/>
              <a:gd name="connsiteY6" fmla="*/ 87179 h 564058"/>
              <a:gd name="connsiteX7" fmla="*/ 393252 w 424161"/>
              <a:gd name="connsiteY7" fmla="*/ 20933 h 564058"/>
              <a:gd name="connsiteX8" fmla="*/ 0 w 424161"/>
              <a:gd name="connsiteY8" fmla="*/ 0 h 564058"/>
              <a:gd name="connsiteX9" fmla="*/ 424161 w 424161"/>
              <a:gd name="connsiteY9" fmla="*/ 0 h 564058"/>
              <a:gd name="connsiteX10" fmla="*/ 424161 w 424161"/>
              <a:gd name="connsiteY10" fmla="*/ 103451 h 564058"/>
              <a:gd name="connsiteX11" fmla="*/ 271984 w 424161"/>
              <a:gd name="connsiteY11" fmla="*/ 103451 h 564058"/>
              <a:gd name="connsiteX12" fmla="*/ 271984 w 424161"/>
              <a:gd name="connsiteY12" fmla="*/ 564058 h 564058"/>
              <a:gd name="connsiteX13" fmla="*/ 151433 w 424161"/>
              <a:gd name="connsiteY13" fmla="*/ 564058 h 564058"/>
              <a:gd name="connsiteX14" fmla="*/ 151433 w 424161"/>
              <a:gd name="connsiteY14" fmla="*/ 103451 h 564058"/>
              <a:gd name="connsiteX15" fmla="*/ 0 w 424161"/>
              <a:gd name="connsiteY15" fmla="*/ 103451 h 564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24161" h="564058">
                <a:moveTo>
                  <a:pt x="38055" y="20932"/>
                </a:moveTo>
                <a:lnTo>
                  <a:pt x="47581" y="82416"/>
                </a:lnTo>
                <a:lnTo>
                  <a:pt x="171850" y="91941"/>
                </a:lnTo>
                <a:lnTo>
                  <a:pt x="174232" y="476077"/>
                </a:lnTo>
                <a:lnTo>
                  <a:pt x="251821" y="545133"/>
                </a:lnTo>
                <a:cubicBezTo>
                  <a:pt x="251821" y="402006"/>
                  <a:pt x="249439" y="218400"/>
                  <a:pt x="249439" y="75273"/>
                </a:cubicBezTo>
                <a:lnTo>
                  <a:pt x="402777" y="87179"/>
                </a:lnTo>
                <a:lnTo>
                  <a:pt x="393252" y="20933"/>
                </a:lnTo>
                <a:close/>
                <a:moveTo>
                  <a:pt x="0" y="0"/>
                </a:moveTo>
                <a:lnTo>
                  <a:pt x="424161" y="0"/>
                </a:lnTo>
                <a:lnTo>
                  <a:pt x="424161" y="103451"/>
                </a:lnTo>
                <a:lnTo>
                  <a:pt x="271984" y="103451"/>
                </a:lnTo>
                <a:lnTo>
                  <a:pt x="271984" y="564058"/>
                </a:lnTo>
                <a:lnTo>
                  <a:pt x="151433" y="564058"/>
                </a:lnTo>
                <a:lnTo>
                  <a:pt x="151433" y="103451"/>
                </a:lnTo>
                <a:lnTo>
                  <a:pt x="0" y="103451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任意多边形 5"/>
          <p:cNvSpPr/>
          <p:nvPr/>
        </p:nvSpPr>
        <p:spPr>
          <a:xfrm>
            <a:off x="5066778" y="3067405"/>
            <a:ext cx="345282" cy="399604"/>
          </a:xfrm>
          <a:custGeom>
            <a:avLst/>
            <a:gdLst>
              <a:gd name="connsiteX0" fmla="*/ 234777 w 345282"/>
              <a:gd name="connsiteY0" fmla="*/ 209848 h 399604"/>
              <a:gd name="connsiteX1" fmla="*/ 165572 w 345282"/>
              <a:gd name="connsiteY1" fmla="*/ 218778 h 399604"/>
              <a:gd name="connsiteX2" fmla="*/ 108273 w 345282"/>
              <a:gd name="connsiteY2" fmla="*/ 270496 h 399604"/>
              <a:gd name="connsiteX3" fmla="*/ 122225 w 345282"/>
              <a:gd name="connsiteY3" fmla="*/ 303424 h 399604"/>
              <a:gd name="connsiteX4" fmla="*/ 159990 w 345282"/>
              <a:gd name="connsiteY4" fmla="*/ 316260 h 399604"/>
              <a:gd name="connsiteX5" fmla="*/ 213941 w 345282"/>
              <a:gd name="connsiteY5" fmla="*/ 293378 h 399604"/>
              <a:gd name="connsiteX6" fmla="*/ 234777 w 345282"/>
              <a:gd name="connsiteY6" fmla="*/ 235521 h 399604"/>
              <a:gd name="connsiteX7" fmla="*/ 237035 w 345282"/>
              <a:gd name="connsiteY7" fmla="*/ 194147 h 399604"/>
              <a:gd name="connsiteX8" fmla="*/ 267991 w 345282"/>
              <a:gd name="connsiteY8" fmla="*/ 234516 h 399604"/>
              <a:gd name="connsiteX9" fmla="*/ 249204 w 345282"/>
              <a:gd name="connsiteY9" fmla="*/ 283772 h 399604"/>
              <a:gd name="connsiteX10" fmla="*/ 163435 w 345282"/>
              <a:gd name="connsiteY10" fmla="*/ 323688 h 399604"/>
              <a:gd name="connsiteX11" fmla="*/ 115542 w 345282"/>
              <a:gd name="connsiteY11" fmla="*/ 327316 h 399604"/>
              <a:gd name="connsiteX12" fmla="*/ 79939 w 345282"/>
              <a:gd name="connsiteY12" fmla="*/ 272430 h 399604"/>
              <a:gd name="connsiteX13" fmla="*/ 159583 w 345282"/>
              <a:gd name="connsiteY13" fmla="*/ 203218 h 399604"/>
              <a:gd name="connsiteX14" fmla="*/ 182315 w 345282"/>
              <a:gd name="connsiteY14" fmla="*/ 0 h 399604"/>
              <a:gd name="connsiteX15" fmla="*/ 345282 w 345282"/>
              <a:gd name="connsiteY15" fmla="*/ 162595 h 399604"/>
              <a:gd name="connsiteX16" fmla="*/ 345282 w 345282"/>
              <a:gd name="connsiteY16" fmla="*/ 390302 h 399604"/>
              <a:gd name="connsiteX17" fmla="*/ 234032 w 345282"/>
              <a:gd name="connsiteY17" fmla="*/ 390302 h 399604"/>
              <a:gd name="connsiteX18" fmla="*/ 234032 w 345282"/>
              <a:gd name="connsiteY18" fmla="*/ 336386 h 399604"/>
              <a:gd name="connsiteX19" fmla="*/ 255327 w 345282"/>
              <a:gd name="connsiteY19" fmla="*/ 365574 h 399604"/>
              <a:gd name="connsiteX20" fmla="*/ 325491 w 345282"/>
              <a:gd name="connsiteY20" fmla="*/ 367955 h 399604"/>
              <a:gd name="connsiteX21" fmla="*/ 325490 w 345282"/>
              <a:gd name="connsiteY21" fmla="*/ 162807 h 399604"/>
              <a:gd name="connsiteX22" fmla="*/ 245647 w 345282"/>
              <a:gd name="connsiteY22" fmla="*/ 28573 h 399604"/>
              <a:gd name="connsiteX23" fmla="*/ 133495 w 345282"/>
              <a:gd name="connsiteY23" fmla="*/ 21733 h 399604"/>
              <a:gd name="connsiteX24" fmla="*/ 50978 w 345282"/>
              <a:gd name="connsiteY24" fmla="*/ 39651 h 399604"/>
              <a:gd name="connsiteX25" fmla="*/ 55742 w 345282"/>
              <a:gd name="connsiteY25" fmla="*/ 98662 h 399604"/>
              <a:gd name="connsiteX26" fmla="*/ 177762 w 345282"/>
              <a:gd name="connsiteY26" fmla="*/ 64602 h 399604"/>
              <a:gd name="connsiteX27" fmla="*/ 248941 w 345282"/>
              <a:gd name="connsiteY27" fmla="*/ 154301 h 399604"/>
              <a:gd name="connsiteX28" fmla="*/ 127187 w 345282"/>
              <a:gd name="connsiteY28" fmla="*/ 177813 h 399604"/>
              <a:gd name="connsiteX29" fmla="*/ 22324 w 345282"/>
              <a:gd name="connsiteY29" fmla="*/ 279272 h 399604"/>
              <a:gd name="connsiteX30" fmla="*/ 45119 w 345282"/>
              <a:gd name="connsiteY30" fmla="*/ 357370 h 399604"/>
              <a:gd name="connsiteX31" fmla="*/ 112331 w 345282"/>
              <a:gd name="connsiteY31" fmla="*/ 367880 h 399604"/>
              <a:gd name="connsiteX32" fmla="*/ 239529 w 345282"/>
              <a:gd name="connsiteY32" fmla="*/ 314769 h 399604"/>
              <a:gd name="connsiteX33" fmla="*/ 234032 w 345282"/>
              <a:gd name="connsiteY33" fmla="*/ 335685 h 399604"/>
              <a:gd name="connsiteX34" fmla="*/ 234032 w 345282"/>
              <a:gd name="connsiteY34" fmla="*/ 335608 h 399604"/>
              <a:gd name="connsiteX35" fmla="*/ 232544 w 345282"/>
              <a:gd name="connsiteY35" fmla="*/ 335608 h 399604"/>
              <a:gd name="connsiteX36" fmla="*/ 119063 w 345282"/>
              <a:gd name="connsiteY36" fmla="*/ 399604 h 399604"/>
              <a:gd name="connsiteX37" fmla="*/ 31812 w 345282"/>
              <a:gd name="connsiteY37" fmla="*/ 368164 h 399604"/>
              <a:gd name="connsiteX38" fmla="*/ 0 w 345282"/>
              <a:gd name="connsiteY38" fmla="*/ 284262 h 399604"/>
              <a:gd name="connsiteX39" fmla="*/ 131341 w 345282"/>
              <a:gd name="connsiteY39" fmla="*/ 156270 h 399604"/>
              <a:gd name="connsiteX40" fmla="*/ 234777 w 345282"/>
              <a:gd name="connsiteY40" fmla="*/ 142503 h 399604"/>
              <a:gd name="connsiteX41" fmla="*/ 167060 w 345282"/>
              <a:gd name="connsiteY41" fmla="*/ 79995 h 399604"/>
              <a:gd name="connsiteX42" fmla="*/ 37579 w 345282"/>
              <a:gd name="connsiteY42" fmla="*/ 120551 h 399604"/>
              <a:gd name="connsiteX43" fmla="*/ 37579 w 345282"/>
              <a:gd name="connsiteY43" fmla="*/ 31998 h 399604"/>
              <a:gd name="connsiteX44" fmla="*/ 104738 w 345282"/>
              <a:gd name="connsiteY44" fmla="*/ 9674 h 399604"/>
              <a:gd name="connsiteX45" fmla="*/ 182315 w 345282"/>
              <a:gd name="connsiteY45" fmla="*/ 0 h 399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45282" h="399604">
                <a:moveTo>
                  <a:pt x="234777" y="209848"/>
                </a:moveTo>
                <a:lnTo>
                  <a:pt x="165572" y="218778"/>
                </a:lnTo>
                <a:cubicBezTo>
                  <a:pt x="127372" y="223739"/>
                  <a:pt x="108273" y="240978"/>
                  <a:pt x="108273" y="270496"/>
                </a:cubicBezTo>
                <a:cubicBezTo>
                  <a:pt x="108273" y="283890"/>
                  <a:pt x="112924" y="294866"/>
                  <a:pt x="122225" y="303424"/>
                </a:cubicBezTo>
                <a:cubicBezTo>
                  <a:pt x="131527" y="311981"/>
                  <a:pt x="144115" y="316260"/>
                  <a:pt x="159990" y="316260"/>
                </a:cubicBezTo>
                <a:cubicBezTo>
                  <a:pt x="182067" y="316260"/>
                  <a:pt x="200050" y="308633"/>
                  <a:pt x="213941" y="293378"/>
                </a:cubicBezTo>
                <a:cubicBezTo>
                  <a:pt x="227831" y="278123"/>
                  <a:pt x="234777" y="258837"/>
                  <a:pt x="234777" y="235521"/>
                </a:cubicBezTo>
                <a:close/>
                <a:moveTo>
                  <a:pt x="237035" y="194147"/>
                </a:moveTo>
                <a:lnTo>
                  <a:pt x="267991" y="234516"/>
                </a:lnTo>
                <a:cubicBezTo>
                  <a:pt x="267991" y="258204"/>
                  <a:pt x="263316" y="268273"/>
                  <a:pt x="249204" y="283772"/>
                </a:cubicBezTo>
                <a:cubicBezTo>
                  <a:pt x="235091" y="299270"/>
                  <a:pt x="185712" y="316431"/>
                  <a:pt x="163435" y="323688"/>
                </a:cubicBezTo>
                <a:cubicBezTo>
                  <a:pt x="141158" y="330945"/>
                  <a:pt x="129457" y="335859"/>
                  <a:pt x="115542" y="327316"/>
                </a:cubicBezTo>
                <a:cubicBezTo>
                  <a:pt x="101626" y="318772"/>
                  <a:pt x="72598" y="293113"/>
                  <a:pt x="79939" y="272430"/>
                </a:cubicBezTo>
                <a:cubicBezTo>
                  <a:pt x="87279" y="251747"/>
                  <a:pt x="120773" y="208258"/>
                  <a:pt x="159583" y="203218"/>
                </a:cubicBezTo>
                <a:close/>
                <a:moveTo>
                  <a:pt x="182315" y="0"/>
                </a:moveTo>
                <a:cubicBezTo>
                  <a:pt x="290959" y="0"/>
                  <a:pt x="345282" y="54199"/>
                  <a:pt x="345282" y="162595"/>
                </a:cubicBezTo>
                <a:lnTo>
                  <a:pt x="345282" y="390302"/>
                </a:lnTo>
                <a:lnTo>
                  <a:pt x="234032" y="390302"/>
                </a:lnTo>
                <a:lnTo>
                  <a:pt x="234032" y="336386"/>
                </a:lnTo>
                <a:lnTo>
                  <a:pt x="255327" y="365574"/>
                </a:lnTo>
                <a:lnTo>
                  <a:pt x="325491" y="367955"/>
                </a:lnTo>
                <a:cubicBezTo>
                  <a:pt x="325491" y="299573"/>
                  <a:pt x="325490" y="231189"/>
                  <a:pt x="325490" y="162807"/>
                </a:cubicBezTo>
                <a:cubicBezTo>
                  <a:pt x="311203" y="78874"/>
                  <a:pt x="322687" y="66672"/>
                  <a:pt x="245647" y="28573"/>
                </a:cubicBezTo>
                <a:cubicBezTo>
                  <a:pt x="221958" y="28573"/>
                  <a:pt x="165939" y="19887"/>
                  <a:pt x="133495" y="21733"/>
                </a:cubicBezTo>
                <a:cubicBezTo>
                  <a:pt x="101050" y="23579"/>
                  <a:pt x="67610" y="31083"/>
                  <a:pt x="50978" y="39651"/>
                </a:cubicBezTo>
                <a:cubicBezTo>
                  <a:pt x="50978" y="69640"/>
                  <a:pt x="55742" y="68673"/>
                  <a:pt x="55742" y="98662"/>
                </a:cubicBezTo>
                <a:cubicBezTo>
                  <a:pt x="97323" y="71193"/>
                  <a:pt x="145562" y="55328"/>
                  <a:pt x="177762" y="64602"/>
                </a:cubicBezTo>
                <a:cubicBezTo>
                  <a:pt x="209962" y="73875"/>
                  <a:pt x="248941" y="111964"/>
                  <a:pt x="248941" y="154301"/>
                </a:cubicBezTo>
                <a:lnTo>
                  <a:pt x="127187" y="177813"/>
                </a:lnTo>
                <a:cubicBezTo>
                  <a:pt x="38230" y="189405"/>
                  <a:pt x="36002" y="249346"/>
                  <a:pt x="22324" y="279272"/>
                </a:cubicBezTo>
                <a:cubicBezTo>
                  <a:pt x="8646" y="309198"/>
                  <a:pt x="30118" y="342602"/>
                  <a:pt x="45119" y="357370"/>
                </a:cubicBezTo>
                <a:cubicBezTo>
                  <a:pt x="60119" y="372138"/>
                  <a:pt x="79930" y="374980"/>
                  <a:pt x="112331" y="367880"/>
                </a:cubicBezTo>
                <a:cubicBezTo>
                  <a:pt x="144733" y="360779"/>
                  <a:pt x="213573" y="358114"/>
                  <a:pt x="239529" y="314769"/>
                </a:cubicBezTo>
                <a:lnTo>
                  <a:pt x="234032" y="335685"/>
                </a:lnTo>
                <a:lnTo>
                  <a:pt x="234032" y="335608"/>
                </a:lnTo>
                <a:lnTo>
                  <a:pt x="232544" y="335608"/>
                </a:lnTo>
                <a:cubicBezTo>
                  <a:pt x="206995" y="378272"/>
                  <a:pt x="169168" y="399604"/>
                  <a:pt x="119063" y="399604"/>
                </a:cubicBezTo>
                <a:cubicBezTo>
                  <a:pt x="82104" y="399604"/>
                  <a:pt x="53020" y="389124"/>
                  <a:pt x="31812" y="368164"/>
                </a:cubicBezTo>
                <a:cubicBezTo>
                  <a:pt x="10604" y="347204"/>
                  <a:pt x="0" y="319237"/>
                  <a:pt x="0" y="284262"/>
                </a:cubicBezTo>
                <a:cubicBezTo>
                  <a:pt x="0" y="210344"/>
                  <a:pt x="43781" y="167680"/>
                  <a:pt x="131341" y="156270"/>
                </a:cubicBezTo>
                <a:lnTo>
                  <a:pt x="234777" y="142503"/>
                </a:lnTo>
                <a:cubicBezTo>
                  <a:pt x="234777" y="100831"/>
                  <a:pt x="212204" y="79995"/>
                  <a:pt x="167060" y="79995"/>
                </a:cubicBezTo>
                <a:cubicBezTo>
                  <a:pt x="121667" y="79995"/>
                  <a:pt x="78507" y="93514"/>
                  <a:pt x="37579" y="120551"/>
                </a:cubicBezTo>
                <a:lnTo>
                  <a:pt x="37579" y="31998"/>
                </a:lnTo>
                <a:cubicBezTo>
                  <a:pt x="53950" y="23565"/>
                  <a:pt x="76337" y="16123"/>
                  <a:pt x="104738" y="9674"/>
                </a:cubicBezTo>
                <a:cubicBezTo>
                  <a:pt x="133139" y="3225"/>
                  <a:pt x="158998" y="0"/>
                  <a:pt x="182315" y="0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5453893" y="3467009"/>
            <a:ext cx="277398" cy="294228"/>
          </a:xfrm>
          <a:custGeom>
            <a:avLst/>
            <a:gdLst>
              <a:gd name="connsiteX0" fmla="*/ 98625 w 367977"/>
              <a:gd name="connsiteY0" fmla="*/ 19898 h 390302"/>
              <a:gd name="connsiteX1" fmla="*/ 13319 w 367977"/>
              <a:gd name="connsiteY1" fmla="*/ 27043 h 390302"/>
              <a:gd name="connsiteX2" fmla="*/ 24432 w 367977"/>
              <a:gd name="connsiteY2" fmla="*/ 364680 h 390302"/>
              <a:gd name="connsiteX3" fmla="*/ 103388 w 367977"/>
              <a:gd name="connsiteY3" fmla="*/ 375792 h 390302"/>
              <a:gd name="connsiteX4" fmla="*/ 91481 w 367977"/>
              <a:gd name="connsiteY4" fmla="*/ 173193 h 390302"/>
              <a:gd name="connsiteX5" fmla="*/ 118525 w 367977"/>
              <a:gd name="connsiteY5" fmla="*/ 96453 h 390302"/>
              <a:gd name="connsiteX6" fmla="*/ 207312 w 367977"/>
              <a:gd name="connsiteY6" fmla="*/ 79941 h 390302"/>
              <a:gd name="connsiteX7" fmla="*/ 273521 w 367977"/>
              <a:gd name="connsiteY7" fmla="*/ 162157 h 390302"/>
              <a:gd name="connsiteX8" fmla="*/ 290190 w 367977"/>
              <a:gd name="connsiteY8" fmla="*/ 365474 h 390302"/>
              <a:gd name="connsiteX9" fmla="*/ 348927 w 367977"/>
              <a:gd name="connsiteY9" fmla="*/ 385317 h 390302"/>
              <a:gd name="connsiteX10" fmla="*/ 341784 w 367977"/>
              <a:gd name="connsiteY10" fmla="*/ 166576 h 390302"/>
              <a:gd name="connsiteX11" fmla="*/ 240321 w 367977"/>
              <a:gd name="connsiteY11" fmla="*/ 22419 h 390302"/>
              <a:gd name="connsiteX12" fmla="*/ 93863 w 367977"/>
              <a:gd name="connsiteY12" fmla="*/ 87867 h 390302"/>
              <a:gd name="connsiteX13" fmla="*/ 241473 w 367977"/>
              <a:gd name="connsiteY13" fmla="*/ 0 h 390302"/>
              <a:gd name="connsiteX14" fmla="*/ 367977 w 367977"/>
              <a:gd name="connsiteY14" fmla="*/ 157014 h 390302"/>
              <a:gd name="connsiteX15" fmla="*/ 367977 w 367977"/>
              <a:gd name="connsiteY15" fmla="*/ 390302 h 390302"/>
              <a:gd name="connsiteX16" fmla="*/ 250775 w 367977"/>
              <a:gd name="connsiteY16" fmla="*/ 390302 h 390302"/>
              <a:gd name="connsiteX17" fmla="*/ 250775 w 367977"/>
              <a:gd name="connsiteY17" fmla="*/ 178594 h 390302"/>
              <a:gd name="connsiteX18" fmla="*/ 187523 w 367977"/>
              <a:gd name="connsiteY18" fmla="*/ 90041 h 390302"/>
              <a:gd name="connsiteX19" fmla="*/ 137294 w 367977"/>
              <a:gd name="connsiteY19" fmla="*/ 113482 h 390302"/>
              <a:gd name="connsiteX20" fmla="*/ 117574 w 367977"/>
              <a:gd name="connsiteY20" fmla="*/ 173013 h 390302"/>
              <a:gd name="connsiteX21" fmla="*/ 117574 w 367977"/>
              <a:gd name="connsiteY21" fmla="*/ 390302 h 390302"/>
              <a:gd name="connsiteX22" fmla="*/ 0 w 367977"/>
              <a:gd name="connsiteY22" fmla="*/ 390302 h 390302"/>
              <a:gd name="connsiteX23" fmla="*/ 0 w 367977"/>
              <a:gd name="connsiteY23" fmla="*/ 9302 h 390302"/>
              <a:gd name="connsiteX24" fmla="*/ 117574 w 367977"/>
              <a:gd name="connsiteY24" fmla="*/ 9302 h 390302"/>
              <a:gd name="connsiteX25" fmla="*/ 117574 w 367977"/>
              <a:gd name="connsiteY25" fmla="*/ 69578 h 390302"/>
              <a:gd name="connsiteX26" fmla="*/ 119062 w 367977"/>
              <a:gd name="connsiteY26" fmla="*/ 69578 h 390302"/>
              <a:gd name="connsiteX27" fmla="*/ 241473 w 367977"/>
              <a:gd name="connsiteY27" fmla="*/ 0 h 39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67977" h="390302">
                <a:moveTo>
                  <a:pt x="98625" y="19898"/>
                </a:moveTo>
                <a:lnTo>
                  <a:pt x="13319" y="27043"/>
                </a:lnTo>
                <a:lnTo>
                  <a:pt x="24432" y="364680"/>
                </a:lnTo>
                <a:lnTo>
                  <a:pt x="103388" y="375792"/>
                </a:lnTo>
                <a:lnTo>
                  <a:pt x="91481" y="173193"/>
                </a:lnTo>
                <a:cubicBezTo>
                  <a:pt x="91481" y="148914"/>
                  <a:pt x="99220" y="111995"/>
                  <a:pt x="118525" y="96453"/>
                </a:cubicBezTo>
                <a:cubicBezTo>
                  <a:pt x="137831" y="80911"/>
                  <a:pt x="181479" y="68990"/>
                  <a:pt x="207312" y="79941"/>
                </a:cubicBezTo>
                <a:cubicBezTo>
                  <a:pt x="233145" y="90892"/>
                  <a:pt x="273521" y="102584"/>
                  <a:pt x="273521" y="162157"/>
                </a:cubicBezTo>
                <a:cubicBezTo>
                  <a:pt x="272728" y="234162"/>
                  <a:pt x="290983" y="293468"/>
                  <a:pt x="290190" y="365474"/>
                </a:cubicBezTo>
                <a:lnTo>
                  <a:pt x="348927" y="385317"/>
                </a:lnTo>
                <a:lnTo>
                  <a:pt x="341784" y="166576"/>
                </a:lnTo>
                <a:cubicBezTo>
                  <a:pt x="341784" y="60946"/>
                  <a:pt x="325425" y="22419"/>
                  <a:pt x="240321" y="22419"/>
                </a:cubicBezTo>
                <a:lnTo>
                  <a:pt x="93863" y="87867"/>
                </a:lnTo>
                <a:close/>
                <a:moveTo>
                  <a:pt x="241473" y="0"/>
                </a:moveTo>
                <a:cubicBezTo>
                  <a:pt x="325809" y="0"/>
                  <a:pt x="367977" y="52338"/>
                  <a:pt x="367977" y="157014"/>
                </a:cubicBezTo>
                <a:lnTo>
                  <a:pt x="367977" y="390302"/>
                </a:lnTo>
                <a:lnTo>
                  <a:pt x="250775" y="390302"/>
                </a:lnTo>
                <a:lnTo>
                  <a:pt x="250775" y="178594"/>
                </a:lnTo>
                <a:cubicBezTo>
                  <a:pt x="250775" y="119559"/>
                  <a:pt x="229691" y="90041"/>
                  <a:pt x="187523" y="90041"/>
                </a:cubicBezTo>
                <a:cubicBezTo>
                  <a:pt x="167183" y="90041"/>
                  <a:pt x="150440" y="97855"/>
                  <a:pt x="137294" y="113482"/>
                </a:cubicBezTo>
                <a:cubicBezTo>
                  <a:pt x="124147" y="129109"/>
                  <a:pt x="117574" y="148953"/>
                  <a:pt x="117574" y="173013"/>
                </a:cubicBezTo>
                <a:lnTo>
                  <a:pt x="117574" y="390302"/>
                </a:lnTo>
                <a:lnTo>
                  <a:pt x="0" y="390302"/>
                </a:lnTo>
                <a:lnTo>
                  <a:pt x="0" y="9302"/>
                </a:lnTo>
                <a:lnTo>
                  <a:pt x="117574" y="9302"/>
                </a:lnTo>
                <a:lnTo>
                  <a:pt x="117574" y="69578"/>
                </a:lnTo>
                <a:lnTo>
                  <a:pt x="119062" y="69578"/>
                </a:lnTo>
                <a:cubicBezTo>
                  <a:pt x="147091" y="23193"/>
                  <a:pt x="187895" y="0"/>
                  <a:pt x="241473" y="0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6725888" y="3435129"/>
            <a:ext cx="343619" cy="333075"/>
          </a:xfrm>
          <a:custGeom>
            <a:avLst/>
            <a:gdLst>
              <a:gd name="connsiteX0" fmla="*/ 207243 w 412254"/>
              <a:gd name="connsiteY0" fmla="*/ 90041 h 399604"/>
              <a:gd name="connsiteX1" fmla="*/ 142503 w 412254"/>
              <a:gd name="connsiteY1" fmla="*/ 118691 h 399604"/>
              <a:gd name="connsiteX2" fmla="*/ 119435 w 412254"/>
              <a:gd name="connsiteY2" fmla="*/ 199802 h 399604"/>
              <a:gd name="connsiteX3" fmla="*/ 207988 w 412254"/>
              <a:gd name="connsiteY3" fmla="*/ 309563 h 399604"/>
              <a:gd name="connsiteX4" fmla="*/ 292448 w 412254"/>
              <a:gd name="connsiteY4" fmla="*/ 196826 h 399604"/>
              <a:gd name="connsiteX5" fmla="*/ 207243 w 412254"/>
              <a:gd name="connsiteY5" fmla="*/ 90041 h 399604"/>
              <a:gd name="connsiteX6" fmla="*/ 192825 w 412254"/>
              <a:gd name="connsiteY6" fmla="*/ 72147 h 399604"/>
              <a:gd name="connsiteX7" fmla="*/ 315601 w 412254"/>
              <a:gd name="connsiteY7" fmla="*/ 185383 h 399604"/>
              <a:gd name="connsiteX8" fmla="*/ 195864 w 412254"/>
              <a:gd name="connsiteY8" fmla="*/ 330062 h 399604"/>
              <a:gd name="connsiteX9" fmla="*/ 103470 w 412254"/>
              <a:gd name="connsiteY9" fmla="*/ 221345 h 399604"/>
              <a:gd name="connsiteX10" fmla="*/ 123816 w 412254"/>
              <a:gd name="connsiteY10" fmla="*/ 123611 h 399604"/>
              <a:gd name="connsiteX11" fmla="*/ 192825 w 412254"/>
              <a:gd name="connsiteY11" fmla="*/ 72147 h 399604"/>
              <a:gd name="connsiteX12" fmla="*/ 190700 w 412254"/>
              <a:gd name="connsiteY12" fmla="*/ 13359 h 399604"/>
              <a:gd name="connsiteX13" fmla="*/ 109923 w 412254"/>
              <a:gd name="connsiteY13" fmla="*/ 37441 h 399604"/>
              <a:gd name="connsiteX14" fmla="*/ 17179 w 412254"/>
              <a:gd name="connsiteY14" fmla="*/ 203606 h 399604"/>
              <a:gd name="connsiteX15" fmla="*/ 72399 w 412254"/>
              <a:gd name="connsiteY15" fmla="*/ 324286 h 399604"/>
              <a:gd name="connsiteX16" fmla="*/ 228300 w 412254"/>
              <a:gd name="connsiteY16" fmla="*/ 390428 h 399604"/>
              <a:gd name="connsiteX17" fmla="*/ 360304 w 412254"/>
              <a:gd name="connsiteY17" fmla="*/ 325190 h 399604"/>
              <a:gd name="connsiteX18" fmla="*/ 399840 w 412254"/>
              <a:gd name="connsiteY18" fmla="*/ 185795 h 399604"/>
              <a:gd name="connsiteX19" fmla="*/ 342730 w 412254"/>
              <a:gd name="connsiteY19" fmla="*/ 80304 h 399604"/>
              <a:gd name="connsiteX20" fmla="*/ 228131 w 412254"/>
              <a:gd name="connsiteY20" fmla="*/ 14162 h 399604"/>
              <a:gd name="connsiteX21" fmla="*/ 190700 w 412254"/>
              <a:gd name="connsiteY21" fmla="*/ 13359 h 399604"/>
              <a:gd name="connsiteX22" fmla="*/ 209476 w 412254"/>
              <a:gd name="connsiteY22" fmla="*/ 0 h 399604"/>
              <a:gd name="connsiteX23" fmla="*/ 358304 w 412254"/>
              <a:gd name="connsiteY23" fmla="*/ 53392 h 399604"/>
              <a:gd name="connsiteX24" fmla="*/ 412254 w 412254"/>
              <a:gd name="connsiteY24" fmla="*/ 194593 h 399604"/>
              <a:gd name="connsiteX25" fmla="*/ 356630 w 412254"/>
              <a:gd name="connsiteY25" fmla="*/ 344538 h 399604"/>
              <a:gd name="connsiteX26" fmla="*/ 204267 w 412254"/>
              <a:gd name="connsiteY26" fmla="*/ 399604 h 399604"/>
              <a:gd name="connsiteX27" fmla="*/ 54509 w 412254"/>
              <a:gd name="connsiteY27" fmla="*/ 346212 h 399604"/>
              <a:gd name="connsiteX28" fmla="*/ 0 w 412254"/>
              <a:gd name="connsiteY28" fmla="*/ 201290 h 399604"/>
              <a:gd name="connsiteX29" fmla="*/ 56555 w 412254"/>
              <a:gd name="connsiteY29" fmla="*/ 53392 h 399604"/>
              <a:gd name="connsiteX30" fmla="*/ 209476 w 412254"/>
              <a:gd name="connsiteY30" fmla="*/ 0 h 399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12254" h="399604">
                <a:moveTo>
                  <a:pt x="207243" y="90041"/>
                </a:moveTo>
                <a:cubicBezTo>
                  <a:pt x="179462" y="90041"/>
                  <a:pt x="157882" y="99591"/>
                  <a:pt x="142503" y="118691"/>
                </a:cubicBezTo>
                <a:cubicBezTo>
                  <a:pt x="127124" y="137790"/>
                  <a:pt x="119435" y="164828"/>
                  <a:pt x="119435" y="199802"/>
                </a:cubicBezTo>
                <a:cubicBezTo>
                  <a:pt x="119435" y="272976"/>
                  <a:pt x="148952" y="309563"/>
                  <a:pt x="207988" y="309563"/>
                </a:cubicBezTo>
                <a:cubicBezTo>
                  <a:pt x="264294" y="309563"/>
                  <a:pt x="292448" y="271984"/>
                  <a:pt x="292448" y="196826"/>
                </a:cubicBezTo>
                <a:cubicBezTo>
                  <a:pt x="292448" y="125636"/>
                  <a:pt x="264046" y="90041"/>
                  <a:pt x="207243" y="90041"/>
                </a:cubicBezTo>
                <a:close/>
                <a:moveTo>
                  <a:pt x="192825" y="72147"/>
                </a:moveTo>
                <a:cubicBezTo>
                  <a:pt x="242926" y="72147"/>
                  <a:pt x="315601" y="122593"/>
                  <a:pt x="315601" y="185383"/>
                </a:cubicBezTo>
                <a:cubicBezTo>
                  <a:pt x="315601" y="251673"/>
                  <a:pt x="245526" y="330062"/>
                  <a:pt x="195864" y="330062"/>
                </a:cubicBezTo>
                <a:cubicBezTo>
                  <a:pt x="143794" y="330062"/>
                  <a:pt x="115478" y="255753"/>
                  <a:pt x="103470" y="221345"/>
                </a:cubicBezTo>
                <a:cubicBezTo>
                  <a:pt x="91462" y="186937"/>
                  <a:pt x="108923" y="148477"/>
                  <a:pt x="123816" y="123611"/>
                </a:cubicBezTo>
                <a:cubicBezTo>
                  <a:pt x="138709" y="98744"/>
                  <a:pt x="168322" y="72147"/>
                  <a:pt x="192825" y="72147"/>
                </a:cubicBezTo>
                <a:close/>
                <a:moveTo>
                  <a:pt x="190700" y="13359"/>
                </a:moveTo>
                <a:cubicBezTo>
                  <a:pt x="157726" y="12506"/>
                  <a:pt x="136292" y="13761"/>
                  <a:pt x="109923" y="37441"/>
                </a:cubicBezTo>
                <a:cubicBezTo>
                  <a:pt x="74764" y="69015"/>
                  <a:pt x="23433" y="155799"/>
                  <a:pt x="17179" y="203606"/>
                </a:cubicBezTo>
                <a:cubicBezTo>
                  <a:pt x="10924" y="251414"/>
                  <a:pt x="37213" y="293150"/>
                  <a:pt x="72399" y="324286"/>
                </a:cubicBezTo>
                <a:cubicBezTo>
                  <a:pt x="107586" y="355423"/>
                  <a:pt x="180316" y="390277"/>
                  <a:pt x="228300" y="390428"/>
                </a:cubicBezTo>
                <a:cubicBezTo>
                  <a:pt x="276284" y="390579"/>
                  <a:pt x="331713" y="359296"/>
                  <a:pt x="360304" y="325190"/>
                </a:cubicBezTo>
                <a:cubicBezTo>
                  <a:pt x="388894" y="291085"/>
                  <a:pt x="402769" y="226609"/>
                  <a:pt x="399840" y="185795"/>
                </a:cubicBezTo>
                <a:cubicBezTo>
                  <a:pt x="396910" y="144981"/>
                  <a:pt x="371348" y="108910"/>
                  <a:pt x="342730" y="80304"/>
                </a:cubicBezTo>
                <a:cubicBezTo>
                  <a:pt x="314113" y="51699"/>
                  <a:pt x="283920" y="14162"/>
                  <a:pt x="228131" y="14162"/>
                </a:cubicBezTo>
                <a:cubicBezTo>
                  <a:pt x="213965" y="14162"/>
                  <a:pt x="201691" y="13643"/>
                  <a:pt x="190700" y="13359"/>
                </a:cubicBezTo>
                <a:close/>
                <a:moveTo>
                  <a:pt x="209476" y="0"/>
                </a:moveTo>
                <a:cubicBezTo>
                  <a:pt x="272728" y="0"/>
                  <a:pt x="322337" y="17798"/>
                  <a:pt x="358304" y="53392"/>
                </a:cubicBezTo>
                <a:cubicBezTo>
                  <a:pt x="394271" y="88987"/>
                  <a:pt x="412254" y="136054"/>
                  <a:pt x="412254" y="194593"/>
                </a:cubicBezTo>
                <a:cubicBezTo>
                  <a:pt x="412254" y="257845"/>
                  <a:pt x="393713" y="307827"/>
                  <a:pt x="356630" y="344538"/>
                </a:cubicBezTo>
                <a:cubicBezTo>
                  <a:pt x="319547" y="381248"/>
                  <a:pt x="268759" y="399604"/>
                  <a:pt x="204267" y="399604"/>
                </a:cubicBezTo>
                <a:cubicBezTo>
                  <a:pt x="140767" y="399604"/>
                  <a:pt x="90847" y="381807"/>
                  <a:pt x="54509" y="346212"/>
                </a:cubicBezTo>
                <a:cubicBezTo>
                  <a:pt x="18169" y="310617"/>
                  <a:pt x="0" y="262310"/>
                  <a:pt x="0" y="201290"/>
                </a:cubicBezTo>
                <a:cubicBezTo>
                  <a:pt x="0" y="138287"/>
                  <a:pt x="18852" y="88987"/>
                  <a:pt x="56555" y="53392"/>
                </a:cubicBezTo>
                <a:cubicBezTo>
                  <a:pt x="94258" y="17798"/>
                  <a:pt x="145231" y="0"/>
                  <a:pt x="209476" y="0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6381992" y="3165812"/>
            <a:ext cx="445090" cy="602393"/>
          </a:xfrm>
          <a:custGeom>
            <a:avLst/>
            <a:gdLst>
              <a:gd name="connsiteX0" fmla="*/ 399455 w 413742"/>
              <a:gd name="connsiteY0" fmla="*/ 11905 h 559966"/>
              <a:gd name="connsiteX1" fmla="*/ 304428 w 413742"/>
              <a:gd name="connsiteY1" fmla="*/ 21430 h 559966"/>
              <a:gd name="connsiteX2" fmla="*/ 246907 w 413742"/>
              <a:gd name="connsiteY2" fmla="*/ 239686 h 559966"/>
              <a:gd name="connsiteX3" fmla="*/ 213196 w 413742"/>
              <a:gd name="connsiteY3" fmla="*/ 328016 h 559966"/>
              <a:gd name="connsiteX4" fmla="*/ 195040 w 413742"/>
              <a:gd name="connsiteY4" fmla="*/ 292298 h 559966"/>
              <a:gd name="connsiteX5" fmla="*/ 191765 w 413742"/>
              <a:gd name="connsiteY5" fmla="*/ 238943 h 559966"/>
              <a:gd name="connsiteX6" fmla="*/ 120700 w 413742"/>
              <a:gd name="connsiteY6" fmla="*/ 33337 h 559966"/>
              <a:gd name="connsiteX7" fmla="*/ 45243 w 413742"/>
              <a:gd name="connsiteY7" fmla="*/ 33337 h 559966"/>
              <a:gd name="connsiteX8" fmla="*/ 180975 w 413742"/>
              <a:gd name="connsiteY8" fmla="*/ 373111 h 559966"/>
              <a:gd name="connsiteX9" fmla="*/ 165645 w 413742"/>
              <a:gd name="connsiteY9" fmla="*/ 437033 h 559966"/>
              <a:gd name="connsiteX10" fmla="*/ 90486 w 413742"/>
              <a:gd name="connsiteY10" fmla="*/ 482202 h 559966"/>
              <a:gd name="connsiteX11" fmla="*/ 22844 w 413742"/>
              <a:gd name="connsiteY11" fmla="*/ 470817 h 559966"/>
              <a:gd name="connsiteX12" fmla="*/ 39513 w 413742"/>
              <a:gd name="connsiteY12" fmla="*/ 524098 h 559966"/>
              <a:gd name="connsiteX13" fmla="*/ 121741 w 413742"/>
              <a:gd name="connsiteY13" fmla="*/ 531390 h 559966"/>
              <a:gd name="connsiteX14" fmla="*/ 249436 w 413742"/>
              <a:gd name="connsiteY14" fmla="*/ 397222 h 559966"/>
              <a:gd name="connsiteX15" fmla="*/ 0 w 413742"/>
              <a:gd name="connsiteY15" fmla="*/ 0 h 559966"/>
              <a:gd name="connsiteX16" fmla="*/ 130225 w 413742"/>
              <a:gd name="connsiteY16" fmla="*/ 0 h 559966"/>
              <a:gd name="connsiteX17" fmla="*/ 201290 w 413742"/>
              <a:gd name="connsiteY17" fmla="*/ 231800 h 559966"/>
              <a:gd name="connsiteX18" fmla="*/ 211708 w 413742"/>
              <a:gd name="connsiteY18" fmla="*/ 282774 h 559966"/>
              <a:gd name="connsiteX19" fmla="*/ 213196 w 413742"/>
              <a:gd name="connsiteY19" fmla="*/ 282774 h 559966"/>
              <a:gd name="connsiteX20" fmla="*/ 225475 w 413742"/>
              <a:gd name="connsiteY20" fmla="*/ 232544 h 559966"/>
              <a:gd name="connsiteX21" fmla="*/ 297284 w 413742"/>
              <a:gd name="connsiteY21" fmla="*/ 0 h 559966"/>
              <a:gd name="connsiteX22" fmla="*/ 413742 w 413742"/>
              <a:gd name="connsiteY22" fmla="*/ 0 h 559966"/>
              <a:gd name="connsiteX23" fmla="*/ 258961 w 413742"/>
              <a:gd name="connsiteY23" fmla="*/ 411510 h 559966"/>
              <a:gd name="connsiteX24" fmla="*/ 90785 w 413742"/>
              <a:gd name="connsiteY24" fmla="*/ 559966 h 559966"/>
              <a:gd name="connsiteX25" fmla="*/ 20464 w 413742"/>
              <a:gd name="connsiteY25" fmla="*/ 550292 h 559966"/>
              <a:gd name="connsiteX26" fmla="*/ 20464 w 413742"/>
              <a:gd name="connsiteY26" fmla="*/ 456530 h 559966"/>
              <a:gd name="connsiteX27" fmla="*/ 71437 w 413742"/>
              <a:gd name="connsiteY27" fmla="*/ 470297 h 559966"/>
              <a:gd name="connsiteX28" fmla="*/ 134689 w 413742"/>
              <a:gd name="connsiteY28" fmla="*/ 427509 h 559966"/>
              <a:gd name="connsiteX29" fmla="*/ 154781 w 413742"/>
              <a:gd name="connsiteY29" fmla="*/ 380256 h 559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13742" h="559966">
                <a:moveTo>
                  <a:pt x="399455" y="11905"/>
                </a:moveTo>
                <a:lnTo>
                  <a:pt x="304428" y="21430"/>
                </a:lnTo>
                <a:lnTo>
                  <a:pt x="246907" y="239686"/>
                </a:lnTo>
                <a:cubicBezTo>
                  <a:pt x="240953" y="258786"/>
                  <a:pt x="215429" y="313629"/>
                  <a:pt x="213196" y="328016"/>
                </a:cubicBezTo>
                <a:lnTo>
                  <a:pt x="195040" y="292298"/>
                </a:lnTo>
                <a:cubicBezTo>
                  <a:pt x="192560" y="272702"/>
                  <a:pt x="196230" y="253330"/>
                  <a:pt x="191765" y="238943"/>
                </a:cubicBezTo>
                <a:lnTo>
                  <a:pt x="120700" y="33337"/>
                </a:lnTo>
                <a:lnTo>
                  <a:pt x="45243" y="33337"/>
                </a:lnTo>
                <a:lnTo>
                  <a:pt x="180975" y="373111"/>
                </a:lnTo>
                <a:lnTo>
                  <a:pt x="165645" y="437033"/>
                </a:lnTo>
                <a:cubicBezTo>
                  <a:pt x="153739" y="465558"/>
                  <a:pt x="114286" y="476571"/>
                  <a:pt x="90486" y="482202"/>
                </a:cubicBezTo>
                <a:cubicBezTo>
                  <a:pt x="66686" y="487833"/>
                  <a:pt x="38471" y="479995"/>
                  <a:pt x="22844" y="470817"/>
                </a:cubicBezTo>
                <a:lnTo>
                  <a:pt x="39513" y="524098"/>
                </a:lnTo>
                <a:cubicBezTo>
                  <a:pt x="57868" y="530547"/>
                  <a:pt x="86753" y="552536"/>
                  <a:pt x="121741" y="531390"/>
                </a:cubicBezTo>
                <a:cubicBezTo>
                  <a:pt x="156728" y="510244"/>
                  <a:pt x="212229" y="496193"/>
                  <a:pt x="249436" y="397222"/>
                </a:cubicBezTo>
                <a:close/>
                <a:moveTo>
                  <a:pt x="0" y="0"/>
                </a:moveTo>
                <a:lnTo>
                  <a:pt x="130225" y="0"/>
                </a:lnTo>
                <a:lnTo>
                  <a:pt x="201290" y="231800"/>
                </a:lnTo>
                <a:cubicBezTo>
                  <a:pt x="205755" y="246187"/>
                  <a:pt x="209228" y="263178"/>
                  <a:pt x="211708" y="282774"/>
                </a:cubicBezTo>
                <a:lnTo>
                  <a:pt x="213196" y="282774"/>
                </a:lnTo>
                <a:cubicBezTo>
                  <a:pt x="215429" y="268387"/>
                  <a:pt x="219521" y="251644"/>
                  <a:pt x="225475" y="232544"/>
                </a:cubicBezTo>
                <a:lnTo>
                  <a:pt x="297284" y="0"/>
                </a:lnTo>
                <a:lnTo>
                  <a:pt x="413742" y="0"/>
                </a:lnTo>
                <a:lnTo>
                  <a:pt x="258961" y="411510"/>
                </a:lnTo>
                <a:cubicBezTo>
                  <a:pt x="221754" y="510481"/>
                  <a:pt x="165695" y="559966"/>
                  <a:pt x="90785" y="559966"/>
                </a:cubicBezTo>
                <a:cubicBezTo>
                  <a:pt x="62260" y="559966"/>
                  <a:pt x="38819" y="556741"/>
                  <a:pt x="20464" y="550292"/>
                </a:cubicBezTo>
                <a:lnTo>
                  <a:pt x="20464" y="456530"/>
                </a:lnTo>
                <a:cubicBezTo>
                  <a:pt x="36091" y="465708"/>
                  <a:pt x="53082" y="470297"/>
                  <a:pt x="71437" y="470297"/>
                </a:cubicBezTo>
                <a:cubicBezTo>
                  <a:pt x="101699" y="470297"/>
                  <a:pt x="122783" y="456034"/>
                  <a:pt x="134689" y="427509"/>
                </a:cubicBezTo>
                <a:lnTo>
                  <a:pt x="154781" y="380256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任意多边形 9"/>
          <p:cNvSpPr/>
          <p:nvPr/>
        </p:nvSpPr>
        <p:spPr>
          <a:xfrm>
            <a:off x="7035580" y="2982528"/>
            <a:ext cx="530173" cy="562337"/>
          </a:xfrm>
          <a:custGeom>
            <a:avLst/>
            <a:gdLst>
              <a:gd name="connsiteX0" fmla="*/ 311033 w 367978"/>
              <a:gd name="connsiteY0" fmla="*/ 5089 h 390302"/>
              <a:gd name="connsiteX1" fmla="*/ 275316 w 367978"/>
              <a:gd name="connsiteY1" fmla="*/ 195490 h 390302"/>
              <a:gd name="connsiteX2" fmla="*/ 246940 w 367978"/>
              <a:gd name="connsiteY2" fmla="*/ 278996 h 390302"/>
              <a:gd name="connsiteX3" fmla="*/ 160954 w 367978"/>
              <a:gd name="connsiteY3" fmla="*/ 317656 h 390302"/>
              <a:gd name="connsiteX4" fmla="*/ 92618 w 367978"/>
              <a:gd name="connsiteY4" fmla="*/ 225544 h 390302"/>
              <a:gd name="connsiteX5" fmla="*/ 94999 w 367978"/>
              <a:gd name="connsiteY5" fmla="*/ 43189 h 390302"/>
              <a:gd name="connsiteX6" fmla="*/ 19050 w 367978"/>
              <a:gd name="connsiteY6" fmla="*/ 21756 h 390302"/>
              <a:gd name="connsiteX7" fmla="*/ 19050 w 367978"/>
              <a:gd name="connsiteY7" fmla="*/ 219224 h 390302"/>
              <a:gd name="connsiteX8" fmla="*/ 122058 w 367978"/>
              <a:gd name="connsiteY8" fmla="*/ 366623 h 390302"/>
              <a:gd name="connsiteX9" fmla="*/ 263941 w 367978"/>
              <a:gd name="connsiteY9" fmla="*/ 294959 h 390302"/>
              <a:gd name="connsiteX10" fmla="*/ 272934 w 367978"/>
              <a:gd name="connsiteY10" fmla="*/ 316390 h 390302"/>
              <a:gd name="connsiteX11" fmla="*/ 272934 w 367978"/>
              <a:gd name="connsiteY11" fmla="*/ 362144 h 390302"/>
              <a:gd name="connsiteX12" fmla="*/ 358406 w 367978"/>
              <a:gd name="connsiteY12" fmla="*/ 369288 h 390302"/>
              <a:gd name="connsiteX13" fmla="*/ 348881 w 367978"/>
              <a:gd name="connsiteY13" fmla="*/ 26520 h 390302"/>
              <a:gd name="connsiteX14" fmla="*/ 0 w 367978"/>
              <a:gd name="connsiteY14" fmla="*/ 0 h 390302"/>
              <a:gd name="connsiteX15" fmla="*/ 117203 w 367978"/>
              <a:gd name="connsiteY15" fmla="*/ 0 h 390302"/>
              <a:gd name="connsiteX16" fmla="*/ 117203 w 367978"/>
              <a:gd name="connsiteY16" fmla="*/ 219522 h 390302"/>
              <a:gd name="connsiteX17" fmla="*/ 181199 w 367978"/>
              <a:gd name="connsiteY17" fmla="*/ 300261 h 390302"/>
              <a:gd name="connsiteX18" fmla="*/ 231800 w 367978"/>
              <a:gd name="connsiteY18" fmla="*/ 278123 h 390302"/>
              <a:gd name="connsiteX19" fmla="*/ 250776 w 367978"/>
              <a:gd name="connsiteY19" fmla="*/ 218033 h 390302"/>
              <a:gd name="connsiteX20" fmla="*/ 250776 w 367978"/>
              <a:gd name="connsiteY20" fmla="*/ 0 h 390302"/>
              <a:gd name="connsiteX21" fmla="*/ 367978 w 367978"/>
              <a:gd name="connsiteY21" fmla="*/ 0 h 390302"/>
              <a:gd name="connsiteX22" fmla="*/ 367978 w 367978"/>
              <a:gd name="connsiteY22" fmla="*/ 381000 h 390302"/>
              <a:gd name="connsiteX23" fmla="*/ 250776 w 367978"/>
              <a:gd name="connsiteY23" fmla="*/ 381000 h 390302"/>
              <a:gd name="connsiteX24" fmla="*/ 250776 w 367978"/>
              <a:gd name="connsiteY24" fmla="*/ 322957 h 390302"/>
              <a:gd name="connsiteX25" fmla="*/ 248915 w 367978"/>
              <a:gd name="connsiteY25" fmla="*/ 322957 h 390302"/>
              <a:gd name="connsiteX26" fmla="*/ 132457 w 367978"/>
              <a:gd name="connsiteY26" fmla="*/ 390302 h 390302"/>
              <a:gd name="connsiteX27" fmla="*/ 0 w 367978"/>
              <a:gd name="connsiteY27" fmla="*/ 229940 h 3903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367978" h="390302">
                <a:moveTo>
                  <a:pt x="311033" y="5089"/>
                </a:moveTo>
                <a:lnTo>
                  <a:pt x="275316" y="195490"/>
                </a:lnTo>
                <a:cubicBezTo>
                  <a:pt x="275316" y="220624"/>
                  <a:pt x="266000" y="258635"/>
                  <a:pt x="246940" y="278996"/>
                </a:cubicBezTo>
                <a:cubicBezTo>
                  <a:pt x="227879" y="299356"/>
                  <a:pt x="186674" y="326565"/>
                  <a:pt x="160954" y="317656"/>
                </a:cubicBezTo>
                <a:cubicBezTo>
                  <a:pt x="135234" y="308747"/>
                  <a:pt x="92618" y="279015"/>
                  <a:pt x="92618" y="225544"/>
                </a:cubicBezTo>
                <a:lnTo>
                  <a:pt x="94999" y="43189"/>
                </a:lnTo>
                <a:lnTo>
                  <a:pt x="19050" y="21756"/>
                </a:lnTo>
                <a:lnTo>
                  <a:pt x="19050" y="219224"/>
                </a:lnTo>
                <a:cubicBezTo>
                  <a:pt x="19050" y="325427"/>
                  <a:pt x="34337" y="366623"/>
                  <a:pt x="122058" y="366623"/>
                </a:cubicBezTo>
                <a:cubicBezTo>
                  <a:pt x="170355" y="366623"/>
                  <a:pt x="235111" y="339560"/>
                  <a:pt x="263941" y="294959"/>
                </a:cubicBezTo>
                <a:lnTo>
                  <a:pt x="272934" y="316390"/>
                </a:lnTo>
                <a:lnTo>
                  <a:pt x="272934" y="362144"/>
                </a:lnTo>
                <a:lnTo>
                  <a:pt x="358406" y="369288"/>
                </a:lnTo>
                <a:lnTo>
                  <a:pt x="348881" y="26520"/>
                </a:lnTo>
                <a:close/>
                <a:moveTo>
                  <a:pt x="0" y="0"/>
                </a:moveTo>
                <a:lnTo>
                  <a:pt x="117203" y="0"/>
                </a:lnTo>
                <a:lnTo>
                  <a:pt x="117203" y="219522"/>
                </a:lnTo>
                <a:cubicBezTo>
                  <a:pt x="117203" y="273348"/>
                  <a:pt x="138534" y="300261"/>
                  <a:pt x="181199" y="300261"/>
                </a:cubicBezTo>
                <a:cubicBezTo>
                  <a:pt x="202283" y="300261"/>
                  <a:pt x="219150" y="292882"/>
                  <a:pt x="231800" y="278123"/>
                </a:cubicBezTo>
                <a:cubicBezTo>
                  <a:pt x="244451" y="263364"/>
                  <a:pt x="250776" y="243334"/>
                  <a:pt x="250776" y="218033"/>
                </a:cubicBezTo>
                <a:lnTo>
                  <a:pt x="250776" y="0"/>
                </a:lnTo>
                <a:lnTo>
                  <a:pt x="367978" y="0"/>
                </a:lnTo>
                <a:lnTo>
                  <a:pt x="367978" y="381000"/>
                </a:lnTo>
                <a:lnTo>
                  <a:pt x="250776" y="381000"/>
                </a:lnTo>
                <a:lnTo>
                  <a:pt x="250776" y="322957"/>
                </a:lnTo>
                <a:lnTo>
                  <a:pt x="248915" y="322957"/>
                </a:lnTo>
                <a:cubicBezTo>
                  <a:pt x="219894" y="367854"/>
                  <a:pt x="181075" y="390302"/>
                  <a:pt x="132457" y="390302"/>
                </a:cubicBezTo>
                <a:cubicBezTo>
                  <a:pt x="44153" y="390302"/>
                  <a:pt x="0" y="336848"/>
                  <a:pt x="0" y="229940"/>
                </a:cubicBez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chemeClr val="accent5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1865313"/>
            <a:ext cx="12192000" cy="3127375"/>
          </a:xfrm>
          <a:prstGeom prst="rect">
            <a:avLst/>
          </a:prstGeom>
          <a:solidFill>
            <a:srgbClr val="8CA8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2438400"/>
            <a:ext cx="12192000" cy="1981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 dirty="0">
              <a:solidFill>
                <a:schemeClr val="bg1"/>
              </a:solidFill>
            </a:endParaRPr>
          </a:p>
        </p:txBody>
      </p:sp>
      <p:grpSp>
        <p:nvGrpSpPr>
          <p:cNvPr id="4099" name="组合 3"/>
          <p:cNvGrpSpPr/>
          <p:nvPr/>
        </p:nvGrpSpPr>
        <p:grpSpPr>
          <a:xfrm>
            <a:off x="2946400" y="2119313"/>
            <a:ext cx="1576388" cy="2586037"/>
            <a:chOff x="2040835" y="2136085"/>
            <a:chExt cx="1577009" cy="2585830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2040836" y="2136085"/>
              <a:ext cx="0" cy="258583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3617844" y="2136085"/>
              <a:ext cx="0" cy="258583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2040835" y="2136085"/>
              <a:ext cx="1577009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2040835" y="4721915"/>
              <a:ext cx="1577009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04" name="组合 8"/>
          <p:cNvGrpSpPr/>
          <p:nvPr/>
        </p:nvGrpSpPr>
        <p:grpSpPr>
          <a:xfrm>
            <a:off x="2946400" y="2117725"/>
            <a:ext cx="1576388" cy="2584450"/>
            <a:chOff x="2040835" y="2136085"/>
            <a:chExt cx="1577009" cy="2585830"/>
          </a:xfrm>
        </p:grpSpPr>
        <p:cxnSp>
          <p:nvCxnSpPr>
            <p:cNvPr id="19" name="直接连接符 18"/>
            <p:cNvCxnSpPr/>
            <p:nvPr/>
          </p:nvCxnSpPr>
          <p:spPr>
            <a:xfrm>
              <a:off x="2040836" y="2136085"/>
              <a:ext cx="0" cy="258583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3617844" y="2136085"/>
              <a:ext cx="0" cy="258583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2040835" y="2460001"/>
              <a:ext cx="0" cy="1981200"/>
            </a:xfrm>
            <a:prstGeom prst="line">
              <a:avLst/>
            </a:prstGeom>
            <a:ln w="28575" cmpd="sng">
              <a:solidFill>
                <a:schemeClr val="accent1">
                  <a:shade val="50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2040835" y="2136085"/>
              <a:ext cx="1577009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2040835" y="4721915"/>
              <a:ext cx="1577009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10" name="组合 14"/>
          <p:cNvGrpSpPr/>
          <p:nvPr/>
        </p:nvGrpSpPr>
        <p:grpSpPr>
          <a:xfrm>
            <a:off x="3408363" y="2644775"/>
            <a:ext cx="1630362" cy="1568450"/>
            <a:chOff x="2700927" y="2518582"/>
            <a:chExt cx="1631410" cy="1569660"/>
          </a:xfrm>
        </p:grpSpPr>
        <p:sp>
          <p:nvSpPr>
            <p:cNvPr id="4111" name="文本框 15"/>
            <p:cNvSpPr txBox="1"/>
            <p:nvPr/>
          </p:nvSpPr>
          <p:spPr>
            <a:xfrm>
              <a:off x="2700927" y="2518582"/>
              <a:ext cx="980925" cy="156966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/>
              <a:r>
                <a:rPr lang="en-US" altLang="zh-CN" sz="9600" dirty="0">
                  <a:solidFill>
                    <a:srgbClr val="527FA0"/>
                  </a:solidFill>
                  <a:latin typeface="微软雅黑" panose="020B0503020204020204" charset="-122"/>
                  <a:ea typeface="微软雅黑" panose="020B0503020204020204" charset="-122"/>
                </a:rPr>
                <a:t>P</a:t>
              </a:r>
              <a:endParaRPr lang="en-US" altLang="zh-CN" sz="9600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112" name="文本框 16"/>
            <p:cNvSpPr txBox="1"/>
            <p:nvPr/>
          </p:nvSpPr>
          <p:spPr>
            <a:xfrm>
              <a:off x="3386528" y="3248548"/>
              <a:ext cx="945809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/>
              <a:r>
                <a:rPr lang="en-US" altLang="zh-CN" sz="3200" b="1" dirty="0">
                  <a:solidFill>
                    <a:srgbClr val="527FA0"/>
                  </a:solidFill>
                  <a:latin typeface="微软雅黑" panose="020B0503020204020204" charset="-122"/>
                  <a:ea typeface="微软雅黑" panose="020B0503020204020204" charset="-122"/>
                </a:rPr>
                <a:t>art</a:t>
              </a:r>
              <a:endParaRPr lang="en-US" altLang="zh-CN" sz="32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4113" name="文本框 17"/>
            <p:cNvSpPr txBox="1"/>
            <p:nvPr/>
          </p:nvSpPr>
          <p:spPr>
            <a:xfrm>
              <a:off x="3501027" y="2762855"/>
              <a:ext cx="725292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/>
              <a:r>
                <a:rPr lang="en-US" altLang="zh-CN" sz="3200" dirty="0">
                  <a:solidFill>
                    <a:srgbClr val="527FA0"/>
                  </a:solidFill>
                  <a:latin typeface="Impact" panose="020B0806030902050204" pitchFamily="34" charset="0"/>
                  <a:ea typeface="微软雅黑" panose="020B0503020204020204" charset="-122"/>
                </a:rPr>
                <a:t>01</a:t>
              </a:r>
              <a:endParaRPr lang="en-US" altLang="zh-CN" sz="3200" dirty="0">
                <a:solidFill>
                  <a:srgbClr val="527FA0"/>
                </a:solidFill>
                <a:latin typeface="Impact" panose="020B0806030902050204" pitchFamily="34" charset="0"/>
                <a:ea typeface="微软雅黑" panose="020B0503020204020204" charset="-122"/>
              </a:endParaRPr>
            </a:p>
          </p:txBody>
        </p:sp>
      </p:grpSp>
      <p:sp>
        <p:nvSpPr>
          <p:cNvPr id="4114" name="文本框 18"/>
          <p:cNvSpPr txBox="1"/>
          <p:nvPr/>
        </p:nvSpPr>
        <p:spPr>
          <a:xfrm>
            <a:off x="6126163" y="2921000"/>
            <a:ext cx="3378200" cy="10715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6000" b="1" u="sng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游戏概述</a:t>
            </a:r>
            <a:endParaRPr lang="zh-CN" altLang="en-US" sz="6000" b="1" u="sng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 rot="2675070">
            <a:off x="1718945" y="2296795"/>
            <a:ext cx="1601788" cy="1601788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/>
          </a:p>
        </p:txBody>
      </p:sp>
      <p:sp>
        <p:nvSpPr>
          <p:cNvPr id="39" name="矩形 38"/>
          <p:cNvSpPr/>
          <p:nvPr/>
        </p:nvSpPr>
        <p:spPr>
          <a:xfrm rot="2675070">
            <a:off x="3989070" y="2282508"/>
            <a:ext cx="1601788" cy="1601788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rgbClr val="527FA0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 rot="2675070">
            <a:off x="6254433" y="2266633"/>
            <a:ext cx="1600200" cy="1601788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rgbClr val="527FA0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 rot="2675070">
            <a:off x="8518208" y="2250758"/>
            <a:ext cx="1601788" cy="1601788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solidFill>
                <a:srgbClr val="527FA0"/>
              </a:solidFill>
            </a:endParaRPr>
          </a:p>
        </p:txBody>
      </p:sp>
      <p:cxnSp>
        <p:nvCxnSpPr>
          <p:cNvPr id="42" name="直接连接符 41"/>
          <p:cNvCxnSpPr/>
          <p:nvPr/>
        </p:nvCxnSpPr>
        <p:spPr>
          <a:xfrm>
            <a:off x="1787208" y="3100070"/>
            <a:ext cx="569913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2455545" y="3057208"/>
            <a:ext cx="84138" cy="84138"/>
          </a:xfrm>
          <a:prstGeom prst="ellipse">
            <a:avLst/>
          </a:prstGeom>
          <a:solidFill>
            <a:srgbClr val="527FA0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ln>
                <a:solidFill>
                  <a:srgbClr val="3C8B3A"/>
                </a:solidFill>
              </a:ln>
              <a:solidFill>
                <a:srgbClr val="527FA0"/>
              </a:solidFill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2636520" y="3100070"/>
            <a:ext cx="568325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4052570" y="3100070"/>
            <a:ext cx="568325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>
            <a:off x="4719320" y="3057208"/>
            <a:ext cx="84138" cy="84138"/>
          </a:xfrm>
          <a:prstGeom prst="ellipse">
            <a:avLst/>
          </a:prstGeom>
          <a:solidFill>
            <a:srgbClr val="527FA0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ln>
                <a:solidFill>
                  <a:srgbClr val="3C8B3A"/>
                </a:solidFill>
              </a:ln>
              <a:solidFill>
                <a:srgbClr val="527FA0"/>
              </a:solidFill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4900295" y="3100070"/>
            <a:ext cx="569913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6287770" y="3100070"/>
            <a:ext cx="568325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>
            <a:off x="6954520" y="3057208"/>
            <a:ext cx="84138" cy="84138"/>
          </a:xfrm>
          <a:prstGeom prst="ellipse">
            <a:avLst/>
          </a:prstGeom>
          <a:solidFill>
            <a:srgbClr val="527FA0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ln>
                <a:solidFill>
                  <a:srgbClr val="3C8B3A"/>
                </a:solidFill>
              </a:ln>
              <a:solidFill>
                <a:srgbClr val="527FA0"/>
              </a:solidFill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7135495" y="3100070"/>
            <a:ext cx="568325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8638858" y="3100070"/>
            <a:ext cx="568325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椭圆 51"/>
          <p:cNvSpPr/>
          <p:nvPr/>
        </p:nvSpPr>
        <p:spPr>
          <a:xfrm>
            <a:off x="9305608" y="3057208"/>
            <a:ext cx="84138" cy="84138"/>
          </a:xfrm>
          <a:prstGeom prst="ellipse">
            <a:avLst/>
          </a:prstGeom>
          <a:solidFill>
            <a:srgbClr val="527FA0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zh-CN" altLang="en-US" strike="noStrike" noProof="1">
              <a:ln>
                <a:solidFill>
                  <a:srgbClr val="3C8B3A"/>
                </a:solidFill>
              </a:ln>
              <a:solidFill>
                <a:srgbClr val="527FA0"/>
              </a:solidFill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9486583" y="3100070"/>
            <a:ext cx="568325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7" name="文本框 53"/>
          <p:cNvSpPr txBox="1"/>
          <p:nvPr/>
        </p:nvSpPr>
        <p:spPr>
          <a:xfrm>
            <a:off x="2122170" y="2403158"/>
            <a:ext cx="750888" cy="646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en-US" altLang="zh-CN" sz="36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lang="en-US" altLang="zh-CN" sz="36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38" name="文本框 54"/>
          <p:cNvSpPr txBox="1"/>
          <p:nvPr/>
        </p:nvSpPr>
        <p:spPr>
          <a:xfrm>
            <a:off x="6621145" y="2403158"/>
            <a:ext cx="750888" cy="646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en-US" altLang="zh-CN" sz="36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lang="en-US" altLang="zh-CN" sz="36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39" name="文本框 55"/>
          <p:cNvSpPr txBox="1"/>
          <p:nvPr/>
        </p:nvSpPr>
        <p:spPr>
          <a:xfrm>
            <a:off x="4381183" y="2403158"/>
            <a:ext cx="750887" cy="646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en-US" altLang="zh-CN" sz="36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lang="en-US" altLang="zh-CN" sz="36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40" name="文本框 56"/>
          <p:cNvSpPr txBox="1"/>
          <p:nvPr/>
        </p:nvSpPr>
        <p:spPr>
          <a:xfrm>
            <a:off x="8976995" y="2403158"/>
            <a:ext cx="750888" cy="6461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en-US" altLang="zh-CN" sz="36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  <a:endParaRPr lang="en-US" altLang="zh-CN" sz="36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41" name="文本框 57"/>
          <p:cNvSpPr txBox="1"/>
          <p:nvPr/>
        </p:nvSpPr>
        <p:spPr>
          <a:xfrm>
            <a:off x="1696720" y="3120708"/>
            <a:ext cx="1635125" cy="5476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28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核心玩法</a:t>
            </a:r>
            <a:endParaRPr lang="zh-CN" altLang="en-US" sz="28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42" name="文本框 58"/>
          <p:cNvSpPr txBox="1"/>
          <p:nvPr/>
        </p:nvSpPr>
        <p:spPr>
          <a:xfrm>
            <a:off x="3952558" y="3120708"/>
            <a:ext cx="1635125" cy="5476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28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游戏平台</a:t>
            </a:r>
            <a:endParaRPr lang="zh-CN" altLang="en-US" sz="28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43" name="文本框 59"/>
          <p:cNvSpPr txBox="1"/>
          <p:nvPr/>
        </p:nvSpPr>
        <p:spPr>
          <a:xfrm>
            <a:off x="6217920" y="3120708"/>
            <a:ext cx="1635125" cy="5476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28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操作方式</a:t>
            </a:r>
            <a:endParaRPr lang="zh-CN" altLang="en-US" sz="28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44" name="文本框 60"/>
          <p:cNvSpPr txBox="1"/>
          <p:nvPr/>
        </p:nvSpPr>
        <p:spPr>
          <a:xfrm>
            <a:off x="8515033" y="3120708"/>
            <a:ext cx="1635125" cy="5476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28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游戏类型</a:t>
            </a:r>
            <a:endParaRPr lang="zh-CN" altLang="en-US" sz="28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145" name="文本框 61"/>
          <p:cNvSpPr txBox="1"/>
          <p:nvPr/>
        </p:nvSpPr>
        <p:spPr>
          <a:xfrm>
            <a:off x="4552633" y="734695"/>
            <a:ext cx="2689225" cy="74453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40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游戏概述</a:t>
            </a:r>
            <a:endParaRPr lang="zh-CN" altLang="en-US" sz="40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389495" y="1114108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1850708" y="1099820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48" name="组合 28"/>
          <p:cNvGrpSpPr/>
          <p:nvPr/>
        </p:nvGrpSpPr>
        <p:grpSpPr>
          <a:xfrm>
            <a:off x="1584008" y="4430395"/>
            <a:ext cx="1860550" cy="784566"/>
            <a:chOff x="7968644" y="2007024"/>
            <a:chExt cx="1860906" cy="785261"/>
          </a:xfrm>
        </p:grpSpPr>
        <p:sp>
          <p:nvSpPr>
            <p:cNvPr id="5149" name="文本框 29"/>
            <p:cNvSpPr txBox="1"/>
            <p:nvPr/>
          </p:nvSpPr>
          <p:spPr>
            <a:xfrm>
              <a:off x="8025039" y="2407134"/>
              <a:ext cx="1748115" cy="385151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algn="ctr"/>
              <a:r>
                <a:rPr lang="zh-CN" altLang="en-US" b="1" dirty="0">
                  <a:solidFill>
                    <a:srgbClr val="3D7095"/>
                  </a:solidFill>
                  <a:latin typeface="微软雅黑" panose="020B0503020204020204" charset="-122"/>
                  <a:ea typeface="微软雅黑" panose="020B0503020204020204" charset="-122"/>
                </a:rPr>
                <a:t>解谜游戏</a:t>
              </a:r>
              <a:endParaRPr lang="zh-CN" altLang="en-US" b="1" dirty="0">
                <a:solidFill>
                  <a:srgbClr val="3D7095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50" name="文本框 30"/>
            <p:cNvSpPr txBox="1"/>
            <p:nvPr/>
          </p:nvSpPr>
          <p:spPr>
            <a:xfrm>
              <a:off x="7968644" y="2007024"/>
              <a:ext cx="1860906" cy="45021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algn="ctr"/>
              <a:endParaRPr lang="zh-CN" altLang="en-US" sz="2200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151" name="组合 31"/>
          <p:cNvGrpSpPr/>
          <p:nvPr/>
        </p:nvGrpSpPr>
        <p:grpSpPr>
          <a:xfrm>
            <a:off x="3839845" y="4430395"/>
            <a:ext cx="1860550" cy="752766"/>
            <a:chOff x="7968644" y="2007024"/>
            <a:chExt cx="1860906" cy="752332"/>
          </a:xfrm>
        </p:grpSpPr>
        <p:sp>
          <p:nvSpPr>
            <p:cNvPr id="5152" name="文本框 32"/>
            <p:cNvSpPr txBox="1"/>
            <p:nvPr/>
          </p:nvSpPr>
          <p:spPr>
            <a:xfrm>
              <a:off x="8025039" y="2407134"/>
              <a:ext cx="1748115" cy="35222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algn="ctr"/>
              <a:r>
                <a:rPr lang="zh-CN" altLang="en-US" sz="1600" b="1" dirty="0">
                  <a:solidFill>
                    <a:srgbClr val="3D7095"/>
                  </a:solidFill>
                  <a:latin typeface="微软雅黑" panose="020B0503020204020204" charset="-122"/>
                  <a:ea typeface="微软雅黑" panose="020B0503020204020204" charset="-122"/>
                </a:rPr>
                <a:t>PC端</a:t>
              </a:r>
              <a:endParaRPr lang="zh-CN" altLang="en-US" sz="1600" b="1" dirty="0">
                <a:solidFill>
                  <a:srgbClr val="3D7095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53" name="文本框 33"/>
            <p:cNvSpPr txBox="1"/>
            <p:nvPr/>
          </p:nvSpPr>
          <p:spPr>
            <a:xfrm>
              <a:off x="7968644" y="2007024"/>
              <a:ext cx="1860906" cy="45021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algn="ctr"/>
              <a:endParaRPr lang="zh-CN" altLang="en-US" sz="2200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154" name="组合 34"/>
          <p:cNvGrpSpPr/>
          <p:nvPr/>
        </p:nvGrpSpPr>
        <p:grpSpPr>
          <a:xfrm>
            <a:off x="6105208" y="4430395"/>
            <a:ext cx="1860550" cy="784778"/>
            <a:chOff x="7968644" y="2007024"/>
            <a:chExt cx="1860906" cy="785057"/>
          </a:xfrm>
        </p:grpSpPr>
        <p:sp>
          <p:nvSpPr>
            <p:cNvPr id="5155" name="文本框 35"/>
            <p:cNvSpPr txBox="1"/>
            <p:nvPr/>
          </p:nvSpPr>
          <p:spPr>
            <a:xfrm>
              <a:off x="8025039" y="2407134"/>
              <a:ext cx="1748115" cy="38494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algn="ctr"/>
              <a:r>
                <a:rPr lang="zh-CN" altLang="en-US" b="1" dirty="0">
                  <a:solidFill>
                    <a:srgbClr val="3D7095"/>
                  </a:solidFill>
                  <a:latin typeface="微软雅黑" panose="020B0503020204020204" charset="-122"/>
                  <a:ea typeface="微软雅黑" panose="020B0503020204020204" charset="-122"/>
                </a:rPr>
                <a:t>键盘操作</a:t>
              </a:r>
              <a:endParaRPr lang="zh-CN" altLang="en-US" b="1" dirty="0">
                <a:solidFill>
                  <a:srgbClr val="3D7095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56" name="文本框 36"/>
            <p:cNvSpPr txBox="1"/>
            <p:nvPr/>
          </p:nvSpPr>
          <p:spPr>
            <a:xfrm>
              <a:off x="7968644" y="2007024"/>
              <a:ext cx="1860906" cy="45021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algn="ctr"/>
              <a:endParaRPr lang="zh-CN" altLang="en-US" sz="2200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157" name="组合 64"/>
          <p:cNvGrpSpPr/>
          <p:nvPr/>
        </p:nvGrpSpPr>
        <p:grpSpPr>
          <a:xfrm>
            <a:off x="8389620" y="4430395"/>
            <a:ext cx="1860550" cy="1058863"/>
            <a:chOff x="7968644" y="2007024"/>
            <a:chExt cx="1860906" cy="1059240"/>
          </a:xfrm>
        </p:grpSpPr>
        <p:sp>
          <p:nvSpPr>
            <p:cNvPr id="5158" name="文本框 65"/>
            <p:cNvSpPr txBox="1"/>
            <p:nvPr/>
          </p:nvSpPr>
          <p:spPr>
            <a:xfrm>
              <a:off x="8025039" y="2407134"/>
              <a:ext cx="1748115" cy="65913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algn="ctr"/>
              <a:r>
                <a:rPr lang="zh-CN" altLang="en-US" b="1" dirty="0">
                  <a:solidFill>
                    <a:srgbClr val="3D7095"/>
                  </a:solidFill>
                  <a:latin typeface="微软雅黑" panose="020B0503020204020204" charset="-122"/>
                  <a:ea typeface="微软雅黑" panose="020B0503020204020204" charset="-122"/>
                </a:rPr>
                <a:t>2D横版冒险解谜</a:t>
              </a:r>
              <a:endParaRPr lang="zh-CN" altLang="en-US" b="1" dirty="0">
                <a:solidFill>
                  <a:srgbClr val="3D7095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5159" name="文本框 66"/>
            <p:cNvSpPr txBox="1"/>
            <p:nvPr/>
          </p:nvSpPr>
          <p:spPr>
            <a:xfrm>
              <a:off x="7968644" y="2007024"/>
              <a:ext cx="1860906" cy="45021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lvl="0" algn="ctr"/>
              <a:endParaRPr lang="zh-CN" altLang="en-US" sz="2200" b="1" dirty="0"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文本框 61"/>
          <p:cNvSpPr txBox="1"/>
          <p:nvPr/>
        </p:nvSpPr>
        <p:spPr>
          <a:xfrm>
            <a:off x="4552633" y="734695"/>
            <a:ext cx="2689225" cy="743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40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游戏介绍</a:t>
            </a:r>
            <a:endParaRPr lang="zh-CN" altLang="en-US" sz="40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389495" y="1114108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1850708" y="1099820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文本框 61"/>
          <p:cNvSpPr txBox="1"/>
          <p:nvPr/>
        </p:nvSpPr>
        <p:spPr>
          <a:xfrm>
            <a:off x="4552633" y="734695"/>
            <a:ext cx="2689225" cy="743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40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游戏介绍</a:t>
            </a:r>
            <a:endParaRPr lang="zh-CN" altLang="en-US" sz="40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389495" y="1114108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1850708" y="1099820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文本框 61"/>
          <p:cNvSpPr txBox="1"/>
          <p:nvPr/>
        </p:nvSpPr>
        <p:spPr>
          <a:xfrm>
            <a:off x="4552633" y="734695"/>
            <a:ext cx="2689225" cy="743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40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地图关卡</a:t>
            </a:r>
            <a:endParaRPr lang="zh-CN" altLang="en-US" sz="40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389495" y="1114108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1850708" y="1099820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guanqia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51025" y="4728210"/>
            <a:ext cx="5930900" cy="1895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文本框 61"/>
          <p:cNvSpPr txBox="1"/>
          <p:nvPr/>
        </p:nvSpPr>
        <p:spPr>
          <a:xfrm>
            <a:off x="4552633" y="728345"/>
            <a:ext cx="2689225" cy="743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40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角色设计</a:t>
            </a:r>
            <a:endParaRPr lang="zh-CN" altLang="en-US" sz="40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389495" y="1114108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1850708" y="1099820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搜狗截图20170526102512"/>
          <p:cNvPicPr>
            <a:picLocks noChangeAspect="1"/>
          </p:cNvPicPr>
          <p:nvPr/>
        </p:nvPicPr>
        <p:blipFill>
          <a:blip r:embed="rId1"/>
          <a:srcRect l="33084" r="33073"/>
          <a:stretch>
            <a:fillRect/>
          </a:stretch>
        </p:blipFill>
        <p:spPr>
          <a:xfrm>
            <a:off x="4864100" y="1918335"/>
            <a:ext cx="2066290" cy="3021330"/>
          </a:xfrm>
          <a:prstGeom prst="rect">
            <a:avLst/>
          </a:prstGeom>
        </p:spPr>
      </p:pic>
      <p:pic>
        <p:nvPicPr>
          <p:cNvPr id="4" name="图片 3" descr="搜狗截图20170526102552"/>
          <p:cNvPicPr>
            <a:picLocks noChangeAspect="1"/>
          </p:cNvPicPr>
          <p:nvPr/>
        </p:nvPicPr>
        <p:blipFill>
          <a:blip r:embed="rId2"/>
          <a:srcRect l="33281" r="33479"/>
          <a:stretch>
            <a:fillRect/>
          </a:stretch>
        </p:blipFill>
        <p:spPr>
          <a:xfrm>
            <a:off x="2317115" y="1918335"/>
            <a:ext cx="2029460" cy="3021330"/>
          </a:xfrm>
          <a:prstGeom prst="rect">
            <a:avLst/>
          </a:prstGeom>
        </p:spPr>
      </p:pic>
      <p:pic>
        <p:nvPicPr>
          <p:cNvPr id="3" name="图片 2" descr="搜狗截图201705261019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6645" y="1918335"/>
            <a:ext cx="2171700" cy="3021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文本框 61"/>
          <p:cNvSpPr txBox="1"/>
          <p:nvPr/>
        </p:nvSpPr>
        <p:spPr>
          <a:xfrm>
            <a:off x="4552633" y="734695"/>
            <a:ext cx="2689225" cy="743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zh-CN" altLang="en-US" sz="40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制作过程</a:t>
            </a:r>
            <a:endParaRPr lang="zh-CN" altLang="en-US" sz="40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389495" y="1114108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1850708" y="1099820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搜狗截图20170526101520"/>
          <p:cNvPicPr>
            <a:picLocks noChangeAspect="1"/>
          </p:cNvPicPr>
          <p:nvPr/>
        </p:nvPicPr>
        <p:blipFill>
          <a:blip r:embed="rId1"/>
          <a:srcRect b="4321"/>
          <a:stretch>
            <a:fillRect/>
          </a:stretch>
        </p:blipFill>
        <p:spPr>
          <a:xfrm>
            <a:off x="1016000" y="1478280"/>
            <a:ext cx="3589655" cy="1936115"/>
          </a:xfrm>
          <a:prstGeom prst="rect">
            <a:avLst/>
          </a:prstGeom>
        </p:spPr>
      </p:pic>
      <p:pic>
        <p:nvPicPr>
          <p:cNvPr id="3" name="图片 2" descr="搜狗截图201705261016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365" y="3564890"/>
            <a:ext cx="3590290" cy="191579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8830" y="1478280"/>
            <a:ext cx="4065270" cy="21799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67000">
              <a:schemeClr val="bg1">
                <a:lumMod val="95000"/>
              </a:schemeClr>
            </a:gs>
            <a:gs pos="100000">
              <a:schemeClr val="bg1">
                <a:lumMod val="9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5" name="文本框 61"/>
          <p:cNvSpPr txBox="1"/>
          <p:nvPr/>
        </p:nvSpPr>
        <p:spPr>
          <a:xfrm>
            <a:off x="4552633" y="734695"/>
            <a:ext cx="2689225" cy="743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algn="ctr"/>
            <a:r>
              <a:rPr lang="en-US" altLang="zh-CN" sz="40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ui</a:t>
            </a:r>
            <a:r>
              <a:rPr lang="zh-CN" altLang="en-US" sz="4000" b="1" dirty="0">
                <a:solidFill>
                  <a:srgbClr val="527FA0"/>
                </a:solidFill>
                <a:latin typeface="微软雅黑" panose="020B0503020204020204" charset="-122"/>
                <a:ea typeface="微软雅黑" panose="020B0503020204020204" charset="-122"/>
              </a:rPr>
              <a:t>界面</a:t>
            </a:r>
            <a:endParaRPr lang="zh-CN" altLang="en-US" sz="4000" b="1" dirty="0">
              <a:solidFill>
                <a:srgbClr val="527FA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389495" y="1114108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1850708" y="1099820"/>
            <a:ext cx="2554288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封面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731645"/>
            <a:ext cx="4302125" cy="2270125"/>
          </a:xfrm>
          <a:prstGeom prst="rect">
            <a:avLst/>
          </a:prstGeom>
        </p:spPr>
      </p:pic>
      <p:pic>
        <p:nvPicPr>
          <p:cNvPr id="4" name="图片 3" descr="搜狗截图20170526103149"/>
          <p:cNvPicPr>
            <a:picLocks noChangeAspect="1"/>
          </p:cNvPicPr>
          <p:nvPr/>
        </p:nvPicPr>
        <p:blipFill>
          <a:blip r:embed="rId2"/>
          <a:srcRect t="2797" b="3385"/>
          <a:stretch>
            <a:fillRect/>
          </a:stretch>
        </p:blipFill>
        <p:spPr>
          <a:xfrm>
            <a:off x="5969000" y="1731645"/>
            <a:ext cx="4324350" cy="227774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自定义 47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/>
      <a:lstStyle>
        <a:defPPr marL="0" indent="0">
          <a:lnSpc>
            <a:spcPct val="130000"/>
          </a:lnSpc>
          <a:buNone/>
          <a:defRPr sz="1200" smtClean="0">
            <a:solidFill>
              <a:schemeClr val="bg1">
                <a:lumMod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 Green">
    <a:dk1>
      <a:sysClr val="windowText" lastClr="000000"/>
    </a:dk1>
    <a:lt1>
      <a:sysClr val="window" lastClr="FFFFFF"/>
    </a:lt1>
    <a:dk2>
      <a:srgbClr val="373545"/>
    </a:dk2>
    <a:lt2>
      <a:srgbClr val="CEDBE6"/>
    </a:lt2>
    <a:accent1>
      <a:srgbClr val="3494BA"/>
    </a:accent1>
    <a:accent2>
      <a:srgbClr val="58B6C0"/>
    </a:accent2>
    <a:accent3>
      <a:srgbClr val="75BDA7"/>
    </a:accent3>
    <a:accent4>
      <a:srgbClr val="7A8C8E"/>
    </a:accent4>
    <a:accent5>
      <a:srgbClr val="84ACB6"/>
    </a:accent5>
    <a:accent6>
      <a:srgbClr val="2683C6"/>
    </a:accent6>
    <a:hlink>
      <a:srgbClr val="6B9F25"/>
    </a:hlink>
    <a:folHlink>
      <a:srgbClr val="9F6715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93</Words>
  <Application>WPS 演示</Application>
  <PresentationFormat>宽屏</PresentationFormat>
  <Paragraphs>50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4" baseType="lpstr">
      <vt:lpstr>Arial</vt:lpstr>
      <vt:lpstr>宋体</vt:lpstr>
      <vt:lpstr>Wingdings</vt:lpstr>
      <vt:lpstr>Segoe UI Light</vt:lpstr>
      <vt:lpstr>微软雅黑</vt:lpstr>
      <vt:lpstr>Segoe UI Light</vt:lpstr>
      <vt:lpstr>Century Gothic</vt:lpstr>
      <vt:lpstr>Impact</vt:lpstr>
      <vt:lpstr>Segoe UI</vt:lpstr>
      <vt:lpstr>Calibri</vt:lpstr>
      <vt:lpstr>Schmuck-Initialen 1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lenovo</cp:lastModifiedBy>
  <cp:revision>85</cp:revision>
  <dcterms:created xsi:type="dcterms:W3CDTF">2015-08-18T02:51:00Z</dcterms:created>
  <dcterms:modified xsi:type="dcterms:W3CDTF">2017-06-01T11:10:59Z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2052-10.1.0.6235</vt:lpwstr>
  </property>
</Properties>
</file>

<file path=docProps/thumbnail.jpeg>
</file>